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4" r:id="rId6"/>
    <p:sldId id="267" r:id="rId7"/>
    <p:sldId id="268" r:id="rId8"/>
    <p:sldId id="272" r:id="rId9"/>
    <p:sldId id="270" r:id="rId10"/>
    <p:sldId id="263" r:id="rId11"/>
    <p:sldId id="271" r:id="rId12"/>
    <p:sldId id="273" r:id="rId13"/>
    <p:sldId id="274" r:id="rId14"/>
    <p:sldId id="275" r:id="rId15"/>
    <p:sldId id="260" r:id="rId16"/>
    <p:sldId id="266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452384-FE4B-48D2-978B-93BC1D11703E}" v="26" dt="2023-10-01T22:05:36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is Galicka" userId="01f4eb3e55c25541" providerId="LiveId" clId="{F3452384-FE4B-48D2-978B-93BC1D11703E}"/>
    <pc:docChg chg="undo redo custSel addSld delSld modSld sldOrd">
      <pc:chgData name="Agnis Galicka" userId="01f4eb3e55c25541" providerId="LiveId" clId="{F3452384-FE4B-48D2-978B-93BC1D11703E}" dt="2023-10-01T22:10:06.913" v="889" actId="47"/>
      <pc:docMkLst>
        <pc:docMk/>
      </pc:docMkLst>
      <pc:sldChg chg="addSp delSp modSp mod modTransition">
        <pc:chgData name="Agnis Galicka" userId="01f4eb3e55c25541" providerId="LiveId" clId="{F3452384-FE4B-48D2-978B-93BC1D11703E}" dt="2023-10-01T21:25:34.557" v="67" actId="171"/>
        <pc:sldMkLst>
          <pc:docMk/>
          <pc:sldMk cId="1749554914" sldId="256"/>
        </pc:sldMkLst>
        <pc:spChg chg="del mod">
          <ac:chgData name="Agnis Galicka" userId="01f4eb3e55c25541" providerId="LiveId" clId="{F3452384-FE4B-48D2-978B-93BC1D11703E}" dt="2023-10-01T21:18:09.152" v="8" actId="478"/>
          <ac:spMkLst>
            <pc:docMk/>
            <pc:sldMk cId="1749554914" sldId="256"/>
            <ac:spMk id="2" creationId="{00000000-0000-0000-0000-000000000000}"/>
          </ac:spMkLst>
        </pc:spChg>
        <pc:spChg chg="del">
          <ac:chgData name="Agnis Galicka" userId="01f4eb3e55c25541" providerId="LiveId" clId="{F3452384-FE4B-48D2-978B-93BC1D11703E}" dt="2023-10-01T21:18:01.199" v="2" actId="478"/>
          <ac:spMkLst>
            <pc:docMk/>
            <pc:sldMk cId="1749554914" sldId="256"/>
            <ac:spMk id="3" creationId="{00000000-0000-0000-0000-000000000000}"/>
          </ac:spMkLst>
        </pc:spChg>
        <pc:spChg chg="del mod">
          <ac:chgData name="Agnis Galicka" userId="01f4eb3e55c25541" providerId="LiveId" clId="{F3452384-FE4B-48D2-978B-93BC1D11703E}" dt="2023-10-01T21:18:05.747" v="6" actId="478"/>
          <ac:spMkLst>
            <pc:docMk/>
            <pc:sldMk cId="1749554914" sldId="256"/>
            <ac:spMk id="4" creationId="{00000000-0000-0000-0000-000000000000}"/>
          </ac:spMkLst>
        </pc:spChg>
        <pc:spChg chg="add del mod">
          <ac:chgData name="Agnis Galicka" userId="01f4eb3e55c25541" providerId="LiveId" clId="{F3452384-FE4B-48D2-978B-93BC1D11703E}" dt="2023-10-01T21:18:46.142" v="17" actId="478"/>
          <ac:spMkLst>
            <pc:docMk/>
            <pc:sldMk cId="1749554914" sldId="256"/>
            <ac:spMk id="8" creationId="{EC2051FE-9CFF-0C13-0940-BE2D3741DB21}"/>
          </ac:spMkLst>
        </pc:spChg>
        <pc:spChg chg="add del mod">
          <ac:chgData name="Agnis Galicka" userId="01f4eb3e55c25541" providerId="LiveId" clId="{F3452384-FE4B-48D2-978B-93BC1D11703E}" dt="2023-10-01T21:18:41.892" v="14" actId="478"/>
          <ac:spMkLst>
            <pc:docMk/>
            <pc:sldMk cId="1749554914" sldId="256"/>
            <ac:spMk id="10" creationId="{CED011D3-E523-4ADA-685E-9E46D74275B6}"/>
          </ac:spMkLst>
        </pc:spChg>
        <pc:spChg chg="add mod ord">
          <ac:chgData name="Agnis Galicka" userId="01f4eb3e55c25541" providerId="LiveId" clId="{F3452384-FE4B-48D2-978B-93BC1D11703E}" dt="2023-10-01T21:25:34.557" v="67" actId="171"/>
          <ac:spMkLst>
            <pc:docMk/>
            <pc:sldMk cId="1749554914" sldId="256"/>
            <ac:spMk id="13" creationId="{3989B1DE-8D98-2135-AC15-BCD05095A077}"/>
          </ac:spMkLst>
        </pc:spChg>
        <pc:picChg chg="add mod">
          <ac:chgData name="Agnis Galicka" userId="01f4eb3e55c25541" providerId="LiveId" clId="{F3452384-FE4B-48D2-978B-93BC1D11703E}" dt="2023-10-01T21:22:10.991" v="36" actId="14100"/>
          <ac:picMkLst>
            <pc:docMk/>
            <pc:sldMk cId="1749554914" sldId="256"/>
            <ac:picMk id="6" creationId="{F07C594B-27F2-E3CA-7F53-EA7235FBE0F7}"/>
          </ac:picMkLst>
        </pc:picChg>
        <pc:picChg chg="add mod">
          <ac:chgData name="Agnis Galicka" userId="01f4eb3e55c25541" providerId="LiveId" clId="{F3452384-FE4B-48D2-978B-93BC1D11703E}" dt="2023-10-01T21:22:32.176" v="43" actId="1038"/>
          <ac:picMkLst>
            <pc:docMk/>
            <pc:sldMk cId="1749554914" sldId="256"/>
            <ac:picMk id="12" creationId="{413BE6EE-E6BD-47D0-5BE4-7473AF184DD1}"/>
          </ac:picMkLst>
        </pc:picChg>
        <pc:picChg chg="del mod">
          <ac:chgData name="Agnis Galicka" userId="01f4eb3e55c25541" providerId="LiveId" clId="{F3452384-FE4B-48D2-978B-93BC1D11703E}" dt="2023-10-01T21:18:04.043" v="4" actId="478"/>
          <ac:picMkLst>
            <pc:docMk/>
            <pc:sldMk cId="1749554914" sldId="256"/>
            <ac:picMk id="1028" creationId="{00000000-0000-0000-0000-000000000000}"/>
          </ac:picMkLst>
        </pc:picChg>
      </pc:sldChg>
      <pc:sldChg chg="addSp delSp modSp mod modTransition">
        <pc:chgData name="Agnis Galicka" userId="01f4eb3e55c25541" providerId="LiveId" clId="{F3452384-FE4B-48D2-978B-93BC1D11703E}" dt="2023-10-01T21:31:36.881" v="124" actId="207"/>
        <pc:sldMkLst>
          <pc:docMk/>
          <pc:sldMk cId="218301193" sldId="257"/>
        </pc:sldMkLst>
        <pc:spChg chg="mod">
          <ac:chgData name="Agnis Galicka" userId="01f4eb3e55c25541" providerId="LiveId" clId="{F3452384-FE4B-48D2-978B-93BC1D11703E}" dt="2023-10-01T21:31:36.881" v="124" actId="207"/>
          <ac:spMkLst>
            <pc:docMk/>
            <pc:sldMk cId="218301193" sldId="257"/>
            <ac:spMk id="2" creationId="{00000000-0000-0000-0000-000000000000}"/>
          </ac:spMkLst>
        </pc:spChg>
        <pc:spChg chg="mod">
          <ac:chgData name="Agnis Galicka" userId="01f4eb3e55c25541" providerId="LiveId" clId="{F3452384-FE4B-48D2-978B-93BC1D11703E}" dt="2023-10-01T21:27:58.618" v="74" actId="403"/>
          <ac:spMkLst>
            <pc:docMk/>
            <pc:sldMk cId="218301193" sldId="257"/>
            <ac:spMk id="3" creationId="{00000000-0000-0000-0000-000000000000}"/>
          </ac:spMkLst>
        </pc:spChg>
        <pc:spChg chg="add mod ord">
          <ac:chgData name="Agnis Galicka" userId="01f4eb3e55c25541" providerId="LiveId" clId="{F3452384-FE4B-48D2-978B-93BC1D11703E}" dt="2023-10-01T21:28:07.368" v="76" actId="14100"/>
          <ac:spMkLst>
            <pc:docMk/>
            <pc:sldMk cId="218301193" sldId="257"/>
            <ac:spMk id="7" creationId="{C8228B8B-07BB-F0D7-8E25-9691C0C51234}"/>
          </ac:spMkLst>
        </pc:spChg>
        <pc:picChg chg="del">
          <ac:chgData name="Agnis Galicka" userId="01f4eb3e55c25541" providerId="LiveId" clId="{F3452384-FE4B-48D2-978B-93BC1D11703E}" dt="2023-10-01T21:19:59.117" v="27" actId="478"/>
          <ac:picMkLst>
            <pc:docMk/>
            <pc:sldMk cId="218301193" sldId="257"/>
            <ac:picMk id="4" creationId="{00000000-0000-0000-0000-000000000000}"/>
          </ac:picMkLst>
        </pc:picChg>
        <pc:picChg chg="add del mod">
          <ac:chgData name="Agnis Galicka" userId="01f4eb3e55c25541" providerId="LiveId" clId="{F3452384-FE4B-48D2-978B-93BC1D11703E}" dt="2023-10-01T21:22:37.939" v="44" actId="478"/>
          <ac:picMkLst>
            <pc:docMk/>
            <pc:sldMk cId="218301193" sldId="257"/>
            <ac:picMk id="5" creationId="{56EB87BA-0F99-F307-BC23-B80EBBB8C552}"/>
          </ac:picMkLst>
        </pc:picChg>
        <pc:picChg chg="add mod ord">
          <ac:chgData name="Agnis Galicka" userId="01f4eb3e55c25541" providerId="LiveId" clId="{F3452384-FE4B-48D2-978B-93BC1D11703E}" dt="2023-10-01T21:28:11.431" v="90" actId="1038"/>
          <ac:picMkLst>
            <pc:docMk/>
            <pc:sldMk cId="218301193" sldId="257"/>
            <ac:picMk id="6" creationId="{3AA47174-CC8E-30A1-261C-6996F64371F5}"/>
          </ac:picMkLst>
        </pc:picChg>
      </pc:sldChg>
      <pc:sldChg chg="addSp modSp mod modTransition">
        <pc:chgData name="Agnis Galicka" userId="01f4eb3e55c25541" providerId="LiveId" clId="{F3452384-FE4B-48D2-978B-93BC1D11703E}" dt="2023-10-01T21:31:41.116" v="125" actId="207"/>
        <pc:sldMkLst>
          <pc:docMk/>
          <pc:sldMk cId="180422067" sldId="258"/>
        </pc:sldMkLst>
        <pc:spChg chg="mod">
          <ac:chgData name="Agnis Galicka" userId="01f4eb3e55c25541" providerId="LiveId" clId="{F3452384-FE4B-48D2-978B-93BC1D11703E}" dt="2023-10-01T21:31:41.116" v="125" actId="207"/>
          <ac:spMkLst>
            <pc:docMk/>
            <pc:sldMk cId="180422067" sldId="258"/>
            <ac:spMk id="2" creationId="{00000000-0000-0000-0000-000000000000}"/>
          </ac:spMkLst>
        </pc:spChg>
        <pc:spChg chg="mod">
          <ac:chgData name="Agnis Galicka" userId="01f4eb3e55c25541" providerId="LiveId" clId="{F3452384-FE4B-48D2-978B-93BC1D11703E}" dt="2023-10-01T21:31:23.027" v="123" actId="207"/>
          <ac:spMkLst>
            <pc:docMk/>
            <pc:sldMk cId="180422067" sldId="258"/>
            <ac:spMk id="3" creationId="{00000000-0000-0000-0000-000000000000}"/>
          </ac:spMkLst>
        </pc:spChg>
        <pc:spChg chg="add mod ord">
          <ac:chgData name="Agnis Galicka" userId="01f4eb3e55c25541" providerId="LiveId" clId="{F3452384-FE4B-48D2-978B-93BC1D11703E}" dt="2023-10-01T21:28:35.905" v="94" actId="171"/>
          <ac:spMkLst>
            <pc:docMk/>
            <pc:sldMk cId="180422067" sldId="258"/>
            <ac:spMk id="4" creationId="{F2D151A5-14BD-94A9-5D87-ADA6AF1B4042}"/>
          </ac:spMkLst>
        </pc:spChg>
      </pc:sldChg>
      <pc:sldChg chg="addSp delSp modSp mod modTransition modClrScheme chgLayout">
        <pc:chgData name="Agnis Galicka" userId="01f4eb3e55c25541" providerId="LiveId" clId="{F3452384-FE4B-48D2-978B-93BC1D11703E}" dt="2023-10-01T21:38:34.294" v="218" actId="2085"/>
        <pc:sldMkLst>
          <pc:docMk/>
          <pc:sldMk cId="2672206539" sldId="259"/>
        </pc:sldMkLst>
        <pc:spChg chg="mod ord">
          <ac:chgData name="Agnis Galicka" userId="01f4eb3e55c25541" providerId="LiveId" clId="{F3452384-FE4B-48D2-978B-93BC1D11703E}" dt="2023-10-01T21:31:05.009" v="121" actId="207"/>
          <ac:spMkLst>
            <pc:docMk/>
            <pc:sldMk cId="2672206539" sldId="259"/>
            <ac:spMk id="2" creationId="{00000000-0000-0000-0000-000000000000}"/>
          </ac:spMkLst>
        </pc:spChg>
        <pc:spChg chg="del mod">
          <ac:chgData name="Agnis Galicka" userId="01f4eb3e55c25541" providerId="LiveId" clId="{F3452384-FE4B-48D2-978B-93BC1D11703E}" dt="2023-10-01T21:30:21.686" v="111" actId="478"/>
          <ac:spMkLst>
            <pc:docMk/>
            <pc:sldMk cId="2672206539" sldId="259"/>
            <ac:spMk id="3" creationId="{00000000-0000-0000-0000-000000000000}"/>
          </ac:spMkLst>
        </pc:spChg>
        <pc:spChg chg="add del mod">
          <ac:chgData name="Agnis Galicka" userId="01f4eb3e55c25541" providerId="LiveId" clId="{F3452384-FE4B-48D2-978B-93BC1D11703E}" dt="2023-10-01T21:30:26.585" v="112" actId="700"/>
          <ac:spMkLst>
            <pc:docMk/>
            <pc:sldMk cId="2672206539" sldId="259"/>
            <ac:spMk id="5" creationId="{42E81D2E-8ADA-F171-FF5D-F0F2A3D82C4B}"/>
          </ac:spMkLst>
        </pc:spChg>
        <pc:spChg chg="add mod ord">
          <ac:chgData name="Agnis Galicka" userId="01f4eb3e55c25541" providerId="LiveId" clId="{F3452384-FE4B-48D2-978B-93BC1D11703E}" dt="2023-10-01T21:38:34.294" v="218" actId="2085"/>
          <ac:spMkLst>
            <pc:docMk/>
            <pc:sldMk cId="2672206539" sldId="259"/>
            <ac:spMk id="6" creationId="{D074574B-4893-C28A-E945-4AF0D3BB4A08}"/>
          </ac:spMkLst>
        </pc:spChg>
      </pc:sldChg>
      <pc:sldChg chg="addSp modSp mod modTransition">
        <pc:chgData name="Agnis Galicka" userId="01f4eb3e55c25541" providerId="LiveId" clId="{F3452384-FE4B-48D2-978B-93BC1D11703E}" dt="2023-10-01T22:02:47.595" v="712" actId="20577"/>
        <pc:sldMkLst>
          <pc:docMk/>
          <pc:sldMk cId="2109621711" sldId="260"/>
        </pc:sldMkLst>
        <pc:spChg chg="mod">
          <ac:chgData name="Agnis Galicka" userId="01f4eb3e55c25541" providerId="LiveId" clId="{F3452384-FE4B-48D2-978B-93BC1D11703E}" dt="2023-10-01T22:00:52.586" v="617" actId="404"/>
          <ac:spMkLst>
            <pc:docMk/>
            <pc:sldMk cId="2109621711" sldId="260"/>
            <ac:spMk id="2" creationId="{00000000-0000-0000-0000-000000000000}"/>
          </ac:spMkLst>
        </pc:spChg>
        <pc:spChg chg="mod">
          <ac:chgData name="Agnis Galicka" userId="01f4eb3e55c25541" providerId="LiveId" clId="{F3452384-FE4B-48D2-978B-93BC1D11703E}" dt="2023-10-01T22:02:47.595" v="712" actId="20577"/>
          <ac:spMkLst>
            <pc:docMk/>
            <pc:sldMk cId="2109621711" sldId="260"/>
            <ac:spMk id="3" creationId="{00000000-0000-0000-0000-000000000000}"/>
          </ac:spMkLst>
        </pc:spChg>
        <pc:spChg chg="add mod ord">
          <ac:chgData name="Agnis Galicka" userId="01f4eb3e55c25541" providerId="LiveId" clId="{F3452384-FE4B-48D2-978B-93BC1D11703E}" dt="2023-10-01T22:00:59.749" v="619" actId="14100"/>
          <ac:spMkLst>
            <pc:docMk/>
            <pc:sldMk cId="2109621711" sldId="260"/>
            <ac:spMk id="4" creationId="{AAF0FD3B-D97F-5B6B-E890-0BA466734691}"/>
          </ac:spMkLst>
        </pc:spChg>
      </pc:sldChg>
      <pc:sldChg chg="modSp mod modTransition">
        <pc:chgData name="Agnis Galicka" userId="01f4eb3e55c25541" providerId="LiveId" clId="{F3452384-FE4B-48D2-978B-93BC1D11703E}" dt="2023-10-01T21:26:32.199" v="68"/>
        <pc:sldMkLst>
          <pc:docMk/>
          <pc:sldMk cId="2876635502" sldId="261"/>
        </pc:sldMkLst>
        <pc:spChg chg="mod">
          <ac:chgData name="Agnis Galicka" userId="01f4eb3e55c25541" providerId="LiveId" clId="{F3452384-FE4B-48D2-978B-93BC1D11703E}" dt="2023-10-01T21:26:32.199" v="68"/>
          <ac:spMkLst>
            <pc:docMk/>
            <pc:sldMk cId="2876635502" sldId="261"/>
            <ac:spMk id="2" creationId="{00000000-0000-0000-0000-000000000000}"/>
          </ac:spMkLst>
        </pc:spChg>
        <pc:spChg chg="mod">
          <ac:chgData name="Agnis Galicka" userId="01f4eb3e55c25541" providerId="LiveId" clId="{F3452384-FE4B-48D2-978B-93BC1D11703E}" dt="2023-10-01T21:26:32.199" v="68"/>
          <ac:spMkLst>
            <pc:docMk/>
            <pc:sldMk cId="2876635502" sldId="261"/>
            <ac:spMk id="3" creationId="{00000000-0000-0000-0000-000000000000}"/>
          </ac:spMkLst>
        </pc:spChg>
      </pc:sldChg>
      <pc:sldChg chg="modSp del modTransition">
        <pc:chgData name="Agnis Galicka" userId="01f4eb3e55c25541" providerId="LiveId" clId="{F3452384-FE4B-48D2-978B-93BC1D11703E}" dt="2023-10-01T22:10:06.913" v="889" actId="47"/>
        <pc:sldMkLst>
          <pc:docMk/>
          <pc:sldMk cId="618156966" sldId="262"/>
        </pc:sldMkLst>
        <pc:spChg chg="mod">
          <ac:chgData name="Agnis Galicka" userId="01f4eb3e55c25541" providerId="LiveId" clId="{F3452384-FE4B-48D2-978B-93BC1D11703E}" dt="2023-10-01T21:26:32.199" v="68"/>
          <ac:spMkLst>
            <pc:docMk/>
            <pc:sldMk cId="618156966" sldId="262"/>
            <ac:spMk id="2" creationId="{00000000-0000-0000-0000-000000000000}"/>
          </ac:spMkLst>
        </pc:spChg>
        <pc:spChg chg="mod">
          <ac:chgData name="Agnis Galicka" userId="01f4eb3e55c25541" providerId="LiveId" clId="{F3452384-FE4B-48D2-978B-93BC1D11703E}" dt="2023-10-01T21:26:32.199" v="68"/>
          <ac:spMkLst>
            <pc:docMk/>
            <pc:sldMk cId="618156966" sldId="262"/>
            <ac:spMk id="3" creationId="{00000000-0000-0000-0000-000000000000}"/>
          </ac:spMkLst>
        </pc:spChg>
      </pc:sldChg>
      <pc:sldChg chg="addSp modSp mod modTransition">
        <pc:chgData name="Agnis Galicka" userId="01f4eb3e55c25541" providerId="LiveId" clId="{F3452384-FE4B-48D2-978B-93BC1D11703E}" dt="2023-10-01T21:38:49.185" v="221" actId="2085"/>
        <pc:sldMkLst>
          <pc:docMk/>
          <pc:sldMk cId="3105948562" sldId="263"/>
        </pc:sldMkLst>
        <pc:spChg chg="mod">
          <ac:chgData name="Agnis Galicka" userId="01f4eb3e55c25541" providerId="LiveId" clId="{F3452384-FE4B-48D2-978B-93BC1D11703E}" dt="2023-10-01T21:37:29.038" v="215" actId="14100"/>
          <ac:spMkLst>
            <pc:docMk/>
            <pc:sldMk cId="3105948562" sldId="263"/>
            <ac:spMk id="2" creationId="{00000000-0000-0000-0000-000000000000}"/>
          </ac:spMkLst>
        </pc:spChg>
        <pc:spChg chg="add mod ord">
          <ac:chgData name="Agnis Galicka" userId="01f4eb3e55c25541" providerId="LiveId" clId="{F3452384-FE4B-48D2-978B-93BC1D11703E}" dt="2023-10-01T21:38:49.185" v="221" actId="2085"/>
          <ac:spMkLst>
            <pc:docMk/>
            <pc:sldMk cId="3105948562" sldId="263"/>
            <ac:spMk id="3" creationId="{899EB92B-F275-D4FE-038A-B6D1E72A8044}"/>
          </ac:spMkLst>
        </pc:spChg>
        <pc:spChg chg="mod">
          <ac:chgData name="Agnis Galicka" userId="01f4eb3e55c25541" providerId="LiveId" clId="{F3452384-FE4B-48D2-978B-93BC1D11703E}" dt="2023-10-01T21:37:19.507" v="214" actId="207"/>
          <ac:spMkLst>
            <pc:docMk/>
            <pc:sldMk cId="3105948562" sldId="263"/>
            <ac:spMk id="4" creationId="{00000000-0000-0000-0000-000000000000}"/>
          </ac:spMkLst>
        </pc:spChg>
      </pc:sldChg>
      <pc:sldChg chg="addSp delSp modSp mod ord modTransition">
        <pc:chgData name="Agnis Galicka" userId="01f4eb3e55c25541" providerId="LiveId" clId="{F3452384-FE4B-48D2-978B-93BC1D11703E}" dt="2023-10-01T21:43:05.192" v="314"/>
        <pc:sldMkLst>
          <pc:docMk/>
          <pc:sldMk cId="3105948562" sldId="264"/>
        </pc:sldMkLst>
        <pc:spChg chg="del mod">
          <ac:chgData name="Agnis Galicka" userId="01f4eb3e55c25541" providerId="LiveId" clId="{F3452384-FE4B-48D2-978B-93BC1D11703E}" dt="2023-10-01T21:41:51.582" v="259" actId="478"/>
          <ac:spMkLst>
            <pc:docMk/>
            <pc:sldMk cId="3105948562" sldId="264"/>
            <ac:spMk id="2" creationId="{00000000-0000-0000-0000-000000000000}"/>
          </ac:spMkLst>
        </pc:spChg>
        <pc:spChg chg="add mod ord">
          <ac:chgData name="Agnis Galicka" userId="01f4eb3e55c25541" providerId="LiveId" clId="{F3452384-FE4B-48D2-978B-93BC1D11703E}" dt="2023-10-01T21:42:31.437" v="308" actId="14100"/>
          <ac:spMkLst>
            <pc:docMk/>
            <pc:sldMk cId="3105948562" sldId="264"/>
            <ac:spMk id="3" creationId="{029EDCF3-5436-C478-3816-F4CA4A5CB455}"/>
          </ac:spMkLst>
        </pc:spChg>
        <pc:spChg chg="mod">
          <ac:chgData name="Agnis Galicka" userId="01f4eb3e55c25541" providerId="LiveId" clId="{F3452384-FE4B-48D2-978B-93BC1D11703E}" dt="2023-10-01T21:42:23.542" v="305" actId="404"/>
          <ac:spMkLst>
            <pc:docMk/>
            <pc:sldMk cId="3105948562" sldId="264"/>
            <ac:spMk id="4" creationId="{00000000-0000-0000-0000-000000000000}"/>
          </ac:spMkLst>
        </pc:spChg>
      </pc:sldChg>
      <pc:sldChg chg="delSp modSp mod modTransition">
        <pc:chgData name="Agnis Galicka" userId="01f4eb3e55c25541" providerId="LiveId" clId="{F3452384-FE4B-48D2-978B-93BC1D11703E}" dt="2023-10-01T22:05:39.367" v="888" actId="1076"/>
        <pc:sldMkLst>
          <pc:docMk/>
          <pc:sldMk cId="4083724629" sldId="265"/>
        </pc:sldMkLst>
        <pc:picChg chg="mod">
          <ac:chgData name="Agnis Galicka" userId="01f4eb3e55c25541" providerId="LiveId" clId="{F3452384-FE4B-48D2-978B-93BC1D11703E}" dt="2023-10-01T22:05:31.151" v="884" actId="1076"/>
          <ac:picMkLst>
            <pc:docMk/>
            <pc:sldMk cId="4083724629" sldId="265"/>
            <ac:picMk id="2" creationId="{00000000-0000-0000-0000-000000000000}"/>
          </ac:picMkLst>
        </pc:picChg>
        <pc:picChg chg="mod">
          <ac:chgData name="Agnis Galicka" userId="01f4eb3e55c25541" providerId="LiveId" clId="{F3452384-FE4B-48D2-978B-93BC1D11703E}" dt="2023-10-01T22:05:39.367" v="888" actId="1076"/>
          <ac:picMkLst>
            <pc:docMk/>
            <pc:sldMk cId="4083724629" sldId="265"/>
            <ac:picMk id="3" creationId="{00000000-0000-0000-0000-000000000000}"/>
          </ac:picMkLst>
        </pc:picChg>
        <pc:picChg chg="del">
          <ac:chgData name="Agnis Galicka" userId="01f4eb3e55c25541" providerId="LiveId" clId="{F3452384-FE4B-48D2-978B-93BC1D11703E}" dt="2023-10-01T22:05:27.017" v="883" actId="478"/>
          <ac:picMkLst>
            <pc:docMk/>
            <pc:sldMk cId="4083724629" sldId="265"/>
            <ac:picMk id="5" creationId="{00000000-0000-0000-0000-000000000000}"/>
          </ac:picMkLst>
        </pc:picChg>
        <pc:picChg chg="del mod">
          <ac:chgData name="Agnis Galicka" userId="01f4eb3e55c25541" providerId="LiveId" clId="{F3452384-FE4B-48D2-978B-93BC1D11703E}" dt="2023-10-01T22:05:22.277" v="882" actId="478"/>
          <ac:picMkLst>
            <pc:docMk/>
            <pc:sldMk cId="4083724629" sldId="265"/>
            <ac:picMk id="1026" creationId="{00000000-0000-0000-0000-000000000000}"/>
          </ac:picMkLst>
        </pc:picChg>
        <pc:picChg chg="mod">
          <ac:chgData name="Agnis Galicka" userId="01f4eb3e55c25541" providerId="LiveId" clId="{F3452384-FE4B-48D2-978B-93BC1D11703E}" dt="2023-10-01T22:05:20.415" v="880" actId="1076"/>
          <ac:picMkLst>
            <pc:docMk/>
            <pc:sldMk cId="4083724629" sldId="265"/>
            <ac:picMk id="1032" creationId="{00000000-0000-0000-0000-000000000000}"/>
          </ac:picMkLst>
        </pc:picChg>
        <pc:picChg chg="del mod">
          <ac:chgData name="Agnis Galicka" userId="01f4eb3e55c25541" providerId="LiveId" clId="{F3452384-FE4B-48D2-978B-93BC1D11703E}" dt="2023-10-01T22:05:32.827" v="886" actId="478"/>
          <ac:picMkLst>
            <pc:docMk/>
            <pc:sldMk cId="4083724629" sldId="265"/>
            <ac:picMk id="1034" creationId="{00000000-0000-0000-0000-000000000000}"/>
          </ac:picMkLst>
        </pc:picChg>
        <pc:picChg chg="mod">
          <ac:chgData name="Agnis Galicka" userId="01f4eb3e55c25541" providerId="LiveId" clId="{F3452384-FE4B-48D2-978B-93BC1D11703E}" dt="2023-10-01T22:05:36.534" v="887" actId="1076"/>
          <ac:picMkLst>
            <pc:docMk/>
            <pc:sldMk cId="4083724629" sldId="265"/>
            <ac:picMk id="1038" creationId="{00000000-0000-0000-0000-000000000000}"/>
          </ac:picMkLst>
        </pc:picChg>
      </pc:sldChg>
      <pc:sldChg chg="addSp delSp modSp mod modTransition">
        <pc:chgData name="Agnis Galicka" userId="01f4eb3e55c25541" providerId="LiveId" clId="{F3452384-FE4B-48D2-978B-93BC1D11703E}" dt="2023-10-01T22:05:06.073" v="879" actId="20577"/>
        <pc:sldMkLst>
          <pc:docMk/>
          <pc:sldMk cId="3225050724" sldId="266"/>
        </pc:sldMkLst>
        <pc:spChg chg="del mod">
          <ac:chgData name="Agnis Galicka" userId="01f4eb3e55c25541" providerId="LiveId" clId="{F3452384-FE4B-48D2-978B-93BC1D11703E}" dt="2023-10-01T22:03:12.375" v="717" actId="478"/>
          <ac:spMkLst>
            <pc:docMk/>
            <pc:sldMk cId="3225050724" sldId="266"/>
            <ac:spMk id="2" creationId="{00000000-0000-0000-0000-000000000000}"/>
          </ac:spMkLst>
        </pc:spChg>
        <pc:spChg chg="mod">
          <ac:chgData name="Agnis Galicka" userId="01f4eb3e55c25541" providerId="LiveId" clId="{F3452384-FE4B-48D2-978B-93BC1D11703E}" dt="2023-10-01T22:05:06.073" v="879" actId="20577"/>
          <ac:spMkLst>
            <pc:docMk/>
            <pc:sldMk cId="3225050724" sldId="266"/>
            <ac:spMk id="3" creationId="{00000000-0000-0000-0000-000000000000}"/>
          </ac:spMkLst>
        </pc:spChg>
        <pc:spChg chg="add mod ord">
          <ac:chgData name="Agnis Galicka" userId="01f4eb3e55c25541" providerId="LiveId" clId="{F3452384-FE4B-48D2-978B-93BC1D11703E}" dt="2023-10-01T22:03:03.393" v="716" actId="171"/>
          <ac:spMkLst>
            <pc:docMk/>
            <pc:sldMk cId="3225050724" sldId="266"/>
            <ac:spMk id="4" creationId="{C3C76B7D-7D06-711A-F06A-80744D3E034A}"/>
          </ac:spMkLst>
        </pc:spChg>
        <pc:spChg chg="add del mod">
          <ac:chgData name="Agnis Galicka" userId="01f4eb3e55c25541" providerId="LiveId" clId="{F3452384-FE4B-48D2-978B-93BC1D11703E}" dt="2023-10-01T22:03:16.498" v="718"/>
          <ac:spMkLst>
            <pc:docMk/>
            <pc:sldMk cId="3225050724" sldId="266"/>
            <ac:spMk id="6" creationId="{3820EFE8-0FF9-1390-6B2F-1983D05CDE75}"/>
          </ac:spMkLst>
        </pc:spChg>
        <pc:spChg chg="add mod">
          <ac:chgData name="Agnis Galicka" userId="01f4eb3e55c25541" providerId="LiveId" clId="{F3452384-FE4B-48D2-978B-93BC1D11703E}" dt="2023-10-01T22:03:30.701" v="721" actId="1035"/>
          <ac:spMkLst>
            <pc:docMk/>
            <pc:sldMk cId="3225050724" sldId="266"/>
            <ac:spMk id="7" creationId="{2E9A7B3D-0500-F967-55A7-1D8EB4E72FC6}"/>
          </ac:spMkLst>
        </pc:spChg>
      </pc:sldChg>
      <pc:sldChg chg="modTransition">
        <pc:chgData name="Agnis Galicka" userId="01f4eb3e55c25541" providerId="LiveId" clId="{F3452384-FE4B-48D2-978B-93BC1D11703E}" dt="2023-10-01T21:20:36.113" v="31"/>
        <pc:sldMkLst>
          <pc:docMk/>
          <pc:sldMk cId="299802881" sldId="267"/>
        </pc:sldMkLst>
      </pc:sldChg>
      <pc:sldChg chg="modTransition">
        <pc:chgData name="Agnis Galicka" userId="01f4eb3e55c25541" providerId="LiveId" clId="{F3452384-FE4B-48D2-978B-93BC1D11703E}" dt="2023-10-01T21:20:36.113" v="31"/>
        <pc:sldMkLst>
          <pc:docMk/>
          <pc:sldMk cId="787684868" sldId="268"/>
        </pc:sldMkLst>
      </pc:sldChg>
      <pc:sldChg chg="modTransition">
        <pc:chgData name="Agnis Galicka" userId="01f4eb3e55c25541" providerId="LiveId" clId="{F3452384-FE4B-48D2-978B-93BC1D11703E}" dt="2023-10-01T21:20:36.113" v="31"/>
        <pc:sldMkLst>
          <pc:docMk/>
          <pc:sldMk cId="2397267092" sldId="269"/>
        </pc:sldMkLst>
      </pc:sldChg>
      <pc:sldChg chg="modSp add mod ord">
        <pc:chgData name="Agnis Galicka" userId="01f4eb3e55c25541" providerId="LiveId" clId="{F3452384-FE4B-48D2-978B-93BC1D11703E}" dt="2023-10-01T21:38:45.060" v="219" actId="2085"/>
        <pc:sldMkLst>
          <pc:docMk/>
          <pc:sldMk cId="220406816" sldId="270"/>
        </pc:sldMkLst>
        <pc:spChg chg="mod">
          <ac:chgData name="Agnis Galicka" userId="01f4eb3e55c25541" providerId="LiveId" clId="{F3452384-FE4B-48D2-978B-93BC1D11703E}" dt="2023-10-01T21:33:52.306" v="162" actId="207"/>
          <ac:spMkLst>
            <pc:docMk/>
            <pc:sldMk cId="220406816" sldId="270"/>
            <ac:spMk id="2" creationId="{00000000-0000-0000-0000-000000000000}"/>
          </ac:spMkLst>
        </pc:spChg>
        <pc:spChg chg="mod">
          <ac:chgData name="Agnis Galicka" userId="01f4eb3e55c25541" providerId="LiveId" clId="{F3452384-FE4B-48D2-978B-93BC1D11703E}" dt="2023-10-01T21:34:07.100" v="166" actId="20577"/>
          <ac:spMkLst>
            <pc:docMk/>
            <pc:sldMk cId="220406816" sldId="270"/>
            <ac:spMk id="3" creationId="{00000000-0000-0000-0000-000000000000}"/>
          </ac:spMkLst>
        </pc:spChg>
        <pc:spChg chg="mod">
          <ac:chgData name="Agnis Galicka" userId="01f4eb3e55c25541" providerId="LiveId" clId="{F3452384-FE4B-48D2-978B-93BC1D11703E}" dt="2023-10-01T21:38:45.060" v="219" actId="2085"/>
          <ac:spMkLst>
            <pc:docMk/>
            <pc:sldMk cId="220406816" sldId="270"/>
            <ac:spMk id="4" creationId="{F2D151A5-14BD-94A9-5D87-ADA6AF1B4042}"/>
          </ac:spMkLst>
        </pc:spChg>
      </pc:sldChg>
      <pc:sldChg chg="modSp add mod">
        <pc:chgData name="Agnis Galicka" userId="01f4eb3e55c25541" providerId="LiveId" clId="{F3452384-FE4B-48D2-978B-93BC1D11703E}" dt="2023-10-01T21:44:43.030" v="347" actId="20577"/>
        <pc:sldMkLst>
          <pc:docMk/>
          <pc:sldMk cId="1008124854" sldId="271"/>
        </pc:sldMkLst>
        <pc:spChg chg="mod">
          <ac:chgData name="Agnis Galicka" userId="01f4eb3e55c25541" providerId="LiveId" clId="{F3452384-FE4B-48D2-978B-93BC1D11703E}" dt="2023-10-01T21:44:02.869" v="335" actId="1076"/>
          <ac:spMkLst>
            <pc:docMk/>
            <pc:sldMk cId="1008124854" sldId="271"/>
            <ac:spMk id="2" creationId="{00000000-0000-0000-0000-000000000000}"/>
          </ac:spMkLst>
        </pc:spChg>
        <pc:spChg chg="mod">
          <ac:chgData name="Agnis Galicka" userId="01f4eb3e55c25541" providerId="LiveId" clId="{F3452384-FE4B-48D2-978B-93BC1D11703E}" dt="2023-10-01T21:44:26.705" v="346" actId="14100"/>
          <ac:spMkLst>
            <pc:docMk/>
            <pc:sldMk cId="1008124854" sldId="271"/>
            <ac:spMk id="3" creationId="{899EB92B-F275-D4FE-038A-B6D1E72A8044}"/>
          </ac:spMkLst>
        </pc:spChg>
        <pc:spChg chg="mod">
          <ac:chgData name="Agnis Galicka" userId="01f4eb3e55c25541" providerId="LiveId" clId="{F3452384-FE4B-48D2-978B-93BC1D11703E}" dt="2023-10-01T21:44:43.030" v="347" actId="20577"/>
          <ac:spMkLst>
            <pc:docMk/>
            <pc:sldMk cId="1008124854" sldId="271"/>
            <ac:spMk id="4" creationId="{00000000-0000-0000-0000-000000000000}"/>
          </ac:spMkLst>
        </pc:spChg>
      </pc:sldChg>
      <pc:sldChg chg="modSp add mod ord">
        <pc:chgData name="Agnis Galicka" userId="01f4eb3e55c25541" providerId="LiveId" clId="{F3452384-FE4B-48D2-978B-93BC1D11703E}" dt="2023-10-01T21:46:35.318" v="370" actId="14100"/>
        <pc:sldMkLst>
          <pc:docMk/>
          <pc:sldMk cId="2111344814" sldId="272"/>
        </pc:sldMkLst>
        <pc:spChg chg="mod">
          <ac:chgData name="Agnis Galicka" userId="01f4eb3e55c25541" providerId="LiveId" clId="{F3452384-FE4B-48D2-978B-93BC1D11703E}" dt="2023-10-01T21:46:20.174" v="365" actId="2710"/>
          <ac:spMkLst>
            <pc:docMk/>
            <pc:sldMk cId="2111344814" sldId="272"/>
            <ac:spMk id="2" creationId="{00000000-0000-0000-0000-000000000000}"/>
          </ac:spMkLst>
        </pc:spChg>
        <pc:spChg chg="mod">
          <ac:chgData name="Agnis Galicka" userId="01f4eb3e55c25541" providerId="LiveId" clId="{F3452384-FE4B-48D2-978B-93BC1D11703E}" dt="2023-10-01T21:46:35.318" v="370" actId="14100"/>
          <ac:spMkLst>
            <pc:docMk/>
            <pc:sldMk cId="2111344814" sldId="272"/>
            <ac:spMk id="6" creationId="{D074574B-4893-C28A-E945-4AF0D3BB4A08}"/>
          </ac:spMkLst>
        </pc:spChg>
      </pc:sldChg>
      <pc:sldChg chg="modSp add mod">
        <pc:chgData name="Agnis Galicka" userId="01f4eb3e55c25541" providerId="LiveId" clId="{F3452384-FE4B-48D2-978B-93BC1D11703E}" dt="2023-10-01T21:55:10.877" v="539" actId="27636"/>
        <pc:sldMkLst>
          <pc:docMk/>
          <pc:sldMk cId="1054710807" sldId="273"/>
        </pc:sldMkLst>
        <pc:spChg chg="mod">
          <ac:chgData name="Agnis Galicka" userId="01f4eb3e55c25541" providerId="LiveId" clId="{F3452384-FE4B-48D2-978B-93BC1D11703E}" dt="2023-10-01T21:55:10.877" v="539" actId="27636"/>
          <ac:spMkLst>
            <pc:docMk/>
            <pc:sldMk cId="1054710807" sldId="273"/>
            <ac:spMk id="2" creationId="{00000000-0000-0000-0000-000000000000}"/>
          </ac:spMkLst>
        </pc:spChg>
        <pc:spChg chg="mod">
          <ac:chgData name="Agnis Galicka" userId="01f4eb3e55c25541" providerId="LiveId" clId="{F3452384-FE4B-48D2-978B-93BC1D11703E}" dt="2023-10-01T21:50:06.342" v="422" actId="207"/>
          <ac:spMkLst>
            <pc:docMk/>
            <pc:sldMk cId="1054710807" sldId="273"/>
            <ac:spMk id="3" creationId="{899EB92B-F275-D4FE-038A-B6D1E72A8044}"/>
          </ac:spMkLst>
        </pc:spChg>
        <pc:spChg chg="mod">
          <ac:chgData name="Agnis Galicka" userId="01f4eb3e55c25541" providerId="LiveId" clId="{F3452384-FE4B-48D2-978B-93BC1D11703E}" dt="2023-10-01T21:49:43.501" v="421" actId="115"/>
          <ac:spMkLst>
            <pc:docMk/>
            <pc:sldMk cId="1054710807" sldId="273"/>
            <ac:spMk id="4" creationId="{00000000-0000-0000-0000-000000000000}"/>
          </ac:spMkLst>
        </pc:spChg>
      </pc:sldChg>
      <pc:sldChg chg="modSp add mod">
        <pc:chgData name="Agnis Galicka" userId="01f4eb3e55c25541" providerId="LiveId" clId="{F3452384-FE4B-48D2-978B-93BC1D11703E}" dt="2023-10-01T21:55:04.298" v="535" actId="403"/>
        <pc:sldMkLst>
          <pc:docMk/>
          <pc:sldMk cId="2381451465" sldId="274"/>
        </pc:sldMkLst>
        <pc:spChg chg="mod">
          <ac:chgData name="Agnis Galicka" userId="01f4eb3e55c25541" providerId="LiveId" clId="{F3452384-FE4B-48D2-978B-93BC1D11703E}" dt="2023-10-01T21:55:04.298" v="535" actId="403"/>
          <ac:spMkLst>
            <pc:docMk/>
            <pc:sldMk cId="2381451465" sldId="274"/>
            <ac:spMk id="2" creationId="{00000000-0000-0000-0000-000000000000}"/>
          </ac:spMkLst>
        </pc:spChg>
        <pc:spChg chg="mod">
          <ac:chgData name="Agnis Galicka" userId="01f4eb3e55c25541" providerId="LiveId" clId="{F3452384-FE4B-48D2-978B-93BC1D11703E}" dt="2023-10-01T21:52:45.555" v="476" actId="14100"/>
          <ac:spMkLst>
            <pc:docMk/>
            <pc:sldMk cId="2381451465" sldId="274"/>
            <ac:spMk id="3" creationId="{899EB92B-F275-D4FE-038A-B6D1E72A8044}"/>
          </ac:spMkLst>
        </pc:spChg>
        <pc:spChg chg="mod">
          <ac:chgData name="Agnis Galicka" userId="01f4eb3e55c25541" providerId="LiveId" clId="{F3452384-FE4B-48D2-978B-93BC1D11703E}" dt="2023-10-01T21:53:08.352" v="480" actId="115"/>
          <ac:spMkLst>
            <pc:docMk/>
            <pc:sldMk cId="2381451465" sldId="274"/>
            <ac:spMk id="4" creationId="{00000000-0000-0000-0000-000000000000}"/>
          </ac:spMkLst>
        </pc:spChg>
      </pc:sldChg>
      <pc:sldChg chg="modSp add mod ord">
        <pc:chgData name="Agnis Galicka" userId="01f4eb3e55c25541" providerId="LiveId" clId="{F3452384-FE4B-48D2-978B-93BC1D11703E}" dt="2023-10-01T21:58:28.504" v="591" actId="20577"/>
        <pc:sldMkLst>
          <pc:docMk/>
          <pc:sldMk cId="2197160983" sldId="275"/>
        </pc:sldMkLst>
        <pc:spChg chg="mod">
          <ac:chgData name="Agnis Galicka" userId="01f4eb3e55c25541" providerId="LiveId" clId="{F3452384-FE4B-48D2-978B-93BC1D11703E}" dt="2023-10-01T21:57:48.861" v="582" actId="1076"/>
          <ac:spMkLst>
            <pc:docMk/>
            <pc:sldMk cId="2197160983" sldId="275"/>
            <ac:spMk id="2" creationId="{00000000-0000-0000-0000-000000000000}"/>
          </ac:spMkLst>
        </pc:spChg>
        <pc:spChg chg="mod">
          <ac:chgData name="Agnis Galicka" userId="01f4eb3e55c25541" providerId="LiveId" clId="{F3452384-FE4B-48D2-978B-93BC1D11703E}" dt="2023-10-01T21:58:15.700" v="589" actId="1076"/>
          <ac:spMkLst>
            <pc:docMk/>
            <pc:sldMk cId="2197160983" sldId="275"/>
            <ac:spMk id="3" creationId="{899EB92B-F275-D4FE-038A-B6D1E72A8044}"/>
          </ac:spMkLst>
        </pc:spChg>
        <pc:spChg chg="mod">
          <ac:chgData name="Agnis Galicka" userId="01f4eb3e55c25541" providerId="LiveId" clId="{F3452384-FE4B-48D2-978B-93BC1D11703E}" dt="2023-10-01T21:58:28.504" v="591" actId="20577"/>
          <ac:spMkLst>
            <pc:docMk/>
            <pc:sldMk cId="2197160983" sldId="275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B8573E2-5D58-43F8-A6A6-CE21D36AFA9F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5EAADBD-4B30-49F5-B714-42F7025C0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871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73E2-5D58-43F8-A6A6-CE21D36AFA9F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ADBD-4B30-49F5-B714-42F7025C0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995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73E2-5D58-43F8-A6A6-CE21D36AFA9F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ADBD-4B30-49F5-B714-42F7025C0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939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73E2-5D58-43F8-A6A6-CE21D36AFA9F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ADBD-4B30-49F5-B714-42F7025C0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009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73E2-5D58-43F8-A6A6-CE21D36AFA9F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ADBD-4B30-49F5-B714-42F7025C0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897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73E2-5D58-43F8-A6A6-CE21D36AFA9F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ADBD-4B30-49F5-B714-42F7025C0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004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73E2-5D58-43F8-A6A6-CE21D36AFA9F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ADBD-4B30-49F5-B714-42F7025C0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7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73E2-5D58-43F8-A6A6-CE21D36AFA9F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ADBD-4B30-49F5-B714-42F7025C0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103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73E2-5D58-43F8-A6A6-CE21D36AFA9F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ADBD-4B30-49F5-B714-42F7025C0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566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73E2-5D58-43F8-A6A6-CE21D36AFA9F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5EAADBD-4B30-49F5-B714-42F7025C0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195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B8573E2-5D58-43F8-A6A6-CE21D36AFA9F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5EAADBD-4B30-49F5-B714-42F7025C0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878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8573E2-5D58-43F8-A6A6-CE21D36AFA9F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15EAADBD-4B30-49F5-B714-42F7025C0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684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: jeden ścięty róg 12">
            <a:extLst>
              <a:ext uri="{FF2B5EF4-FFF2-40B4-BE49-F238E27FC236}">
                <a16:creationId xmlns:a16="http://schemas.microsoft.com/office/drawing/2014/main" xmlns="" id="{3989B1DE-8D98-2135-AC15-BCD05095A077}"/>
              </a:ext>
            </a:extLst>
          </p:cNvPr>
          <p:cNvSpPr/>
          <p:nvPr/>
        </p:nvSpPr>
        <p:spPr>
          <a:xfrm>
            <a:off x="12456111" y="896162"/>
            <a:ext cx="8457544" cy="4765105"/>
          </a:xfrm>
          <a:prstGeom prst="snip1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braz zawierający clipart, rysowanie, ilustracja, kreskówka&#10;&#10;Opis wygenerowany automatycznie">
            <a:extLst>
              <a:ext uri="{FF2B5EF4-FFF2-40B4-BE49-F238E27FC236}">
                <a16:creationId xmlns:a16="http://schemas.microsoft.com/office/drawing/2014/main" xmlns="" id="{F07C594B-27F2-E3CA-7F53-EA7235FBE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11" y="997763"/>
            <a:ext cx="8457545" cy="4765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az 11" descr="Obraz zawierający clipart, kreskówka, ilustracja&#10;&#10;Opis wygenerowany automatycznie">
            <a:extLst>
              <a:ext uri="{FF2B5EF4-FFF2-40B4-BE49-F238E27FC236}">
                <a16:creationId xmlns:a16="http://schemas.microsoft.com/office/drawing/2014/main" xmlns="" id="{413BE6EE-E6BD-47D0-5BE4-7473AF184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41" y="520012"/>
            <a:ext cx="5041220" cy="6049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9554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603680" y="479395"/>
            <a:ext cx="11505462" cy="1020932"/>
          </a:xfrm>
        </p:spPr>
        <p:txBody>
          <a:bodyPr>
            <a:normAutofit/>
          </a:bodyPr>
          <a:lstStyle/>
          <a:p>
            <a:r>
              <a:rPr lang="pl-PL" sz="4400" dirty="0">
                <a:solidFill>
                  <a:schemeClr val="accent2">
                    <a:lumMod val="50000"/>
                  </a:schemeClr>
                </a:solidFill>
              </a:rPr>
              <a:t>Wolontariuszem w </a:t>
            </a:r>
            <a:r>
              <a:rPr lang="pl-PL" sz="4400" dirty="0" err="1">
                <a:solidFill>
                  <a:schemeClr val="accent2">
                    <a:lumMod val="50000"/>
                  </a:schemeClr>
                </a:solidFill>
              </a:rPr>
              <a:t>SzKW</a:t>
            </a:r>
            <a:r>
              <a:rPr lang="pl-PL" sz="4400" dirty="0">
                <a:solidFill>
                  <a:schemeClr val="accent2">
                    <a:lumMod val="50000"/>
                  </a:schemeClr>
                </a:solidFill>
              </a:rPr>
              <a:t> może być osoba, która:</a:t>
            </a:r>
          </a:p>
        </p:txBody>
      </p:sp>
      <p:sp>
        <p:nvSpPr>
          <p:cNvPr id="3" name="Prostokąt: jeden ścięty róg 2">
            <a:extLst>
              <a:ext uri="{FF2B5EF4-FFF2-40B4-BE49-F238E27FC236}">
                <a16:creationId xmlns:a16="http://schemas.microsoft.com/office/drawing/2014/main" xmlns="" id="{899EB92B-F275-D4FE-038A-B6D1E72A8044}"/>
              </a:ext>
            </a:extLst>
          </p:cNvPr>
          <p:cNvSpPr/>
          <p:nvPr/>
        </p:nvSpPr>
        <p:spPr>
          <a:xfrm>
            <a:off x="508000" y="1580055"/>
            <a:ext cx="10562453" cy="4584670"/>
          </a:xfrm>
          <a:prstGeom prst="snip1Rect">
            <a:avLst/>
          </a:prstGeom>
          <a:solidFill>
            <a:schemeClr val="accent6"/>
          </a:solidFill>
          <a:ln>
            <a:noFill/>
          </a:ln>
          <a:effectLst>
            <a:outerShdw blurRad="190500"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4294967295"/>
          </p:nvPr>
        </p:nvSpPr>
        <p:spPr>
          <a:xfrm>
            <a:off x="603680" y="1699087"/>
            <a:ext cx="10466773" cy="4465638"/>
          </a:xfrm>
        </p:spPr>
        <p:txBody>
          <a:bodyPr>
            <a:noAutofit/>
          </a:bodyPr>
          <a:lstStyle/>
          <a:p>
            <a:pPr marL="971550" lvl="1" indent="-514350">
              <a:lnSpc>
                <a:spcPct val="100000"/>
              </a:lnSpc>
              <a:buFont typeface="+mj-lt"/>
              <a:buAutoNum type="alphaLcPeriod"/>
            </a:pPr>
            <a:r>
              <a:rPr lang="pl-PL" sz="3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zawarła porozumienie o wykonywaniu świadczeń wolontariackich; 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lphaLcPeriod"/>
            </a:pPr>
            <a:r>
              <a:rPr lang="pl-PL" sz="3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uzyskała zgodę od rodzica na druku „Porozumienie </a:t>
            </a:r>
            <a:br>
              <a:rPr lang="pl-PL" sz="3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pl-PL" sz="3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 Wykonywaniu Świadczeń Wolontariackich”;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lphaLcPeriod"/>
            </a:pPr>
            <a:r>
              <a:rPr lang="pl-PL" sz="3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 przypadku uczniów klas 8 zapisała się do </a:t>
            </a:r>
            <a:r>
              <a:rPr lang="pl-PL" sz="32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SzKW</a:t>
            </a:r>
            <a:r>
              <a:rPr lang="pl-PL" sz="3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br>
              <a:rPr lang="pl-PL" sz="3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pl-PL" sz="3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we wrześniu lub październiku danego roku szkolnego;</a:t>
            </a:r>
          </a:p>
          <a:p>
            <a:pPr marL="971550" lvl="1" indent="-514350">
              <a:lnSpc>
                <a:spcPct val="100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pl-PL" sz="3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 przypadku klas 4-7 zapisała się do </a:t>
            </a:r>
            <a:r>
              <a:rPr lang="pl-PL" sz="32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SzKW</a:t>
            </a:r>
            <a:r>
              <a:rPr lang="pl-PL" sz="3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najpóźniej </a:t>
            </a:r>
            <a:br>
              <a:rPr lang="pl-PL" sz="3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pl-PL" sz="3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 styczniu danego roku szkolnego;</a:t>
            </a:r>
            <a:endParaRPr lang="pl-PL" sz="6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Dowolny kształt 4"/>
          <p:cNvSpPr/>
          <p:nvPr/>
        </p:nvSpPr>
        <p:spPr>
          <a:xfrm>
            <a:off x="716871" y="1775287"/>
            <a:ext cx="172129" cy="3761913"/>
          </a:xfrm>
          <a:custGeom>
            <a:avLst/>
            <a:gdLst>
              <a:gd name="connsiteX0" fmla="*/ 55560 w 111120"/>
              <a:gd name="connsiteY0" fmla="*/ 3023296 h 3154046"/>
              <a:gd name="connsiteX1" fmla="*/ 111120 w 111120"/>
              <a:gd name="connsiteY1" fmla="*/ 3088671 h 3154046"/>
              <a:gd name="connsiteX2" fmla="*/ 55560 w 111120"/>
              <a:gd name="connsiteY2" fmla="*/ 3154046 h 3154046"/>
              <a:gd name="connsiteX3" fmla="*/ 0 w 111120"/>
              <a:gd name="connsiteY3" fmla="*/ 3088671 h 3154046"/>
              <a:gd name="connsiteX4" fmla="*/ 55560 w 111120"/>
              <a:gd name="connsiteY4" fmla="*/ 3023296 h 3154046"/>
              <a:gd name="connsiteX5" fmla="*/ 55560 w 111120"/>
              <a:gd name="connsiteY5" fmla="*/ 2591793 h 3154046"/>
              <a:gd name="connsiteX6" fmla="*/ 111120 w 111120"/>
              <a:gd name="connsiteY6" fmla="*/ 2657168 h 3154046"/>
              <a:gd name="connsiteX7" fmla="*/ 55560 w 111120"/>
              <a:gd name="connsiteY7" fmla="*/ 2722543 h 3154046"/>
              <a:gd name="connsiteX8" fmla="*/ 0 w 111120"/>
              <a:gd name="connsiteY8" fmla="*/ 2657168 h 3154046"/>
              <a:gd name="connsiteX9" fmla="*/ 55560 w 111120"/>
              <a:gd name="connsiteY9" fmla="*/ 2591793 h 3154046"/>
              <a:gd name="connsiteX10" fmla="*/ 55560 w 111120"/>
              <a:gd name="connsiteY10" fmla="*/ 2160290 h 3154046"/>
              <a:gd name="connsiteX11" fmla="*/ 111120 w 111120"/>
              <a:gd name="connsiteY11" fmla="*/ 2225665 h 3154046"/>
              <a:gd name="connsiteX12" fmla="*/ 55560 w 111120"/>
              <a:gd name="connsiteY12" fmla="*/ 2291040 h 3154046"/>
              <a:gd name="connsiteX13" fmla="*/ 0 w 111120"/>
              <a:gd name="connsiteY13" fmla="*/ 2225665 h 3154046"/>
              <a:gd name="connsiteX14" fmla="*/ 55560 w 111120"/>
              <a:gd name="connsiteY14" fmla="*/ 2160290 h 3154046"/>
              <a:gd name="connsiteX15" fmla="*/ 55560 w 111120"/>
              <a:gd name="connsiteY15" fmla="*/ 1728787 h 3154046"/>
              <a:gd name="connsiteX16" fmla="*/ 111120 w 111120"/>
              <a:gd name="connsiteY16" fmla="*/ 1794162 h 3154046"/>
              <a:gd name="connsiteX17" fmla="*/ 55560 w 111120"/>
              <a:gd name="connsiteY17" fmla="*/ 1859537 h 3154046"/>
              <a:gd name="connsiteX18" fmla="*/ 0 w 111120"/>
              <a:gd name="connsiteY18" fmla="*/ 1794162 h 3154046"/>
              <a:gd name="connsiteX19" fmla="*/ 55560 w 111120"/>
              <a:gd name="connsiteY19" fmla="*/ 1728787 h 3154046"/>
              <a:gd name="connsiteX20" fmla="*/ 55560 w 111120"/>
              <a:gd name="connsiteY20" fmla="*/ 1297284 h 3154046"/>
              <a:gd name="connsiteX21" fmla="*/ 111120 w 111120"/>
              <a:gd name="connsiteY21" fmla="*/ 1362659 h 3154046"/>
              <a:gd name="connsiteX22" fmla="*/ 55560 w 111120"/>
              <a:gd name="connsiteY22" fmla="*/ 1428034 h 3154046"/>
              <a:gd name="connsiteX23" fmla="*/ 0 w 111120"/>
              <a:gd name="connsiteY23" fmla="*/ 1362659 h 3154046"/>
              <a:gd name="connsiteX24" fmla="*/ 55560 w 111120"/>
              <a:gd name="connsiteY24" fmla="*/ 1297284 h 3154046"/>
              <a:gd name="connsiteX25" fmla="*/ 55560 w 111120"/>
              <a:gd name="connsiteY25" fmla="*/ 863600 h 3154046"/>
              <a:gd name="connsiteX26" fmla="*/ 111120 w 111120"/>
              <a:gd name="connsiteY26" fmla="*/ 928975 h 3154046"/>
              <a:gd name="connsiteX27" fmla="*/ 55560 w 111120"/>
              <a:gd name="connsiteY27" fmla="*/ 994350 h 3154046"/>
              <a:gd name="connsiteX28" fmla="*/ 0 w 111120"/>
              <a:gd name="connsiteY28" fmla="*/ 928975 h 3154046"/>
              <a:gd name="connsiteX29" fmla="*/ 55560 w 111120"/>
              <a:gd name="connsiteY29" fmla="*/ 863600 h 3154046"/>
              <a:gd name="connsiteX30" fmla="*/ 55560 w 111120"/>
              <a:gd name="connsiteY30" fmla="*/ 431800 h 3154046"/>
              <a:gd name="connsiteX31" fmla="*/ 111120 w 111120"/>
              <a:gd name="connsiteY31" fmla="*/ 497175 h 3154046"/>
              <a:gd name="connsiteX32" fmla="*/ 55560 w 111120"/>
              <a:gd name="connsiteY32" fmla="*/ 562550 h 3154046"/>
              <a:gd name="connsiteX33" fmla="*/ 0 w 111120"/>
              <a:gd name="connsiteY33" fmla="*/ 497175 h 3154046"/>
              <a:gd name="connsiteX34" fmla="*/ 55560 w 111120"/>
              <a:gd name="connsiteY34" fmla="*/ 431800 h 3154046"/>
              <a:gd name="connsiteX35" fmla="*/ 55560 w 111120"/>
              <a:gd name="connsiteY35" fmla="*/ 0 h 3154046"/>
              <a:gd name="connsiteX36" fmla="*/ 111120 w 111120"/>
              <a:gd name="connsiteY36" fmla="*/ 65375 h 3154046"/>
              <a:gd name="connsiteX37" fmla="*/ 55560 w 111120"/>
              <a:gd name="connsiteY37" fmla="*/ 130750 h 3154046"/>
              <a:gd name="connsiteX38" fmla="*/ 0 w 111120"/>
              <a:gd name="connsiteY38" fmla="*/ 65375 h 3154046"/>
              <a:gd name="connsiteX39" fmla="*/ 55560 w 111120"/>
              <a:gd name="connsiteY39" fmla="*/ 0 h 315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1120" h="3154046">
                <a:moveTo>
                  <a:pt x="55560" y="3023296"/>
                </a:moveTo>
                <a:cubicBezTo>
                  <a:pt x="86245" y="3023296"/>
                  <a:pt x="111120" y="3052565"/>
                  <a:pt x="111120" y="3088671"/>
                </a:cubicBezTo>
                <a:cubicBezTo>
                  <a:pt x="111120" y="3124777"/>
                  <a:pt x="86245" y="3154046"/>
                  <a:pt x="55560" y="3154046"/>
                </a:cubicBezTo>
                <a:cubicBezTo>
                  <a:pt x="24875" y="3154046"/>
                  <a:pt x="0" y="3124777"/>
                  <a:pt x="0" y="3088671"/>
                </a:cubicBezTo>
                <a:cubicBezTo>
                  <a:pt x="0" y="3052565"/>
                  <a:pt x="24875" y="3023296"/>
                  <a:pt x="55560" y="3023296"/>
                </a:cubicBezTo>
                <a:close/>
                <a:moveTo>
                  <a:pt x="55560" y="2591793"/>
                </a:moveTo>
                <a:cubicBezTo>
                  <a:pt x="86245" y="2591793"/>
                  <a:pt x="111120" y="2621062"/>
                  <a:pt x="111120" y="2657168"/>
                </a:cubicBezTo>
                <a:cubicBezTo>
                  <a:pt x="111120" y="2693274"/>
                  <a:pt x="86245" y="2722543"/>
                  <a:pt x="55560" y="2722543"/>
                </a:cubicBezTo>
                <a:cubicBezTo>
                  <a:pt x="24875" y="2722543"/>
                  <a:pt x="0" y="2693274"/>
                  <a:pt x="0" y="2657168"/>
                </a:cubicBezTo>
                <a:cubicBezTo>
                  <a:pt x="0" y="2621062"/>
                  <a:pt x="24875" y="2591793"/>
                  <a:pt x="55560" y="2591793"/>
                </a:cubicBezTo>
                <a:close/>
                <a:moveTo>
                  <a:pt x="55560" y="2160290"/>
                </a:moveTo>
                <a:cubicBezTo>
                  <a:pt x="86245" y="2160290"/>
                  <a:pt x="111120" y="2189559"/>
                  <a:pt x="111120" y="2225665"/>
                </a:cubicBezTo>
                <a:cubicBezTo>
                  <a:pt x="111120" y="2261771"/>
                  <a:pt x="86245" y="2291040"/>
                  <a:pt x="55560" y="2291040"/>
                </a:cubicBezTo>
                <a:cubicBezTo>
                  <a:pt x="24875" y="2291040"/>
                  <a:pt x="0" y="2261771"/>
                  <a:pt x="0" y="2225665"/>
                </a:cubicBezTo>
                <a:cubicBezTo>
                  <a:pt x="0" y="2189559"/>
                  <a:pt x="24875" y="2160290"/>
                  <a:pt x="55560" y="2160290"/>
                </a:cubicBezTo>
                <a:close/>
                <a:moveTo>
                  <a:pt x="55560" y="1728787"/>
                </a:moveTo>
                <a:cubicBezTo>
                  <a:pt x="86245" y="1728787"/>
                  <a:pt x="111120" y="1758056"/>
                  <a:pt x="111120" y="1794162"/>
                </a:cubicBezTo>
                <a:cubicBezTo>
                  <a:pt x="111120" y="1830268"/>
                  <a:pt x="86245" y="1859537"/>
                  <a:pt x="55560" y="1859537"/>
                </a:cubicBezTo>
                <a:cubicBezTo>
                  <a:pt x="24875" y="1859537"/>
                  <a:pt x="0" y="1830268"/>
                  <a:pt x="0" y="1794162"/>
                </a:cubicBezTo>
                <a:cubicBezTo>
                  <a:pt x="0" y="1758056"/>
                  <a:pt x="24875" y="1728787"/>
                  <a:pt x="55560" y="1728787"/>
                </a:cubicBezTo>
                <a:close/>
                <a:moveTo>
                  <a:pt x="55560" y="1297284"/>
                </a:moveTo>
                <a:cubicBezTo>
                  <a:pt x="86245" y="1297284"/>
                  <a:pt x="111120" y="1326553"/>
                  <a:pt x="111120" y="1362659"/>
                </a:cubicBezTo>
                <a:cubicBezTo>
                  <a:pt x="111120" y="1398765"/>
                  <a:pt x="86245" y="1428034"/>
                  <a:pt x="55560" y="1428034"/>
                </a:cubicBezTo>
                <a:cubicBezTo>
                  <a:pt x="24875" y="1428034"/>
                  <a:pt x="0" y="1398765"/>
                  <a:pt x="0" y="1362659"/>
                </a:cubicBezTo>
                <a:cubicBezTo>
                  <a:pt x="0" y="1326553"/>
                  <a:pt x="24875" y="1297284"/>
                  <a:pt x="55560" y="1297284"/>
                </a:cubicBezTo>
                <a:close/>
                <a:moveTo>
                  <a:pt x="55560" y="863600"/>
                </a:moveTo>
                <a:cubicBezTo>
                  <a:pt x="86245" y="863600"/>
                  <a:pt x="111120" y="892869"/>
                  <a:pt x="111120" y="928975"/>
                </a:cubicBezTo>
                <a:cubicBezTo>
                  <a:pt x="111120" y="965081"/>
                  <a:pt x="86245" y="994350"/>
                  <a:pt x="55560" y="994350"/>
                </a:cubicBezTo>
                <a:cubicBezTo>
                  <a:pt x="24875" y="994350"/>
                  <a:pt x="0" y="965081"/>
                  <a:pt x="0" y="928975"/>
                </a:cubicBezTo>
                <a:cubicBezTo>
                  <a:pt x="0" y="892869"/>
                  <a:pt x="24875" y="863600"/>
                  <a:pt x="55560" y="863600"/>
                </a:cubicBezTo>
                <a:close/>
                <a:moveTo>
                  <a:pt x="55560" y="431800"/>
                </a:moveTo>
                <a:cubicBezTo>
                  <a:pt x="86245" y="431800"/>
                  <a:pt x="111120" y="461069"/>
                  <a:pt x="111120" y="497175"/>
                </a:cubicBezTo>
                <a:cubicBezTo>
                  <a:pt x="111120" y="533281"/>
                  <a:pt x="86245" y="562550"/>
                  <a:pt x="55560" y="562550"/>
                </a:cubicBezTo>
                <a:cubicBezTo>
                  <a:pt x="24875" y="562550"/>
                  <a:pt x="0" y="533281"/>
                  <a:pt x="0" y="497175"/>
                </a:cubicBezTo>
                <a:cubicBezTo>
                  <a:pt x="0" y="461069"/>
                  <a:pt x="24875" y="431800"/>
                  <a:pt x="55560" y="431800"/>
                </a:cubicBezTo>
                <a:close/>
                <a:moveTo>
                  <a:pt x="55560" y="0"/>
                </a:moveTo>
                <a:cubicBezTo>
                  <a:pt x="86245" y="0"/>
                  <a:pt x="111120" y="29269"/>
                  <a:pt x="111120" y="65375"/>
                </a:cubicBezTo>
                <a:cubicBezTo>
                  <a:pt x="111120" y="101481"/>
                  <a:pt x="86245" y="130750"/>
                  <a:pt x="55560" y="130750"/>
                </a:cubicBezTo>
                <a:cubicBezTo>
                  <a:pt x="24875" y="130750"/>
                  <a:pt x="0" y="101481"/>
                  <a:pt x="0" y="65375"/>
                </a:cubicBezTo>
                <a:cubicBezTo>
                  <a:pt x="0" y="29269"/>
                  <a:pt x="24875" y="0"/>
                  <a:pt x="555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Dowolny kształt 5"/>
          <p:cNvSpPr/>
          <p:nvPr/>
        </p:nvSpPr>
        <p:spPr>
          <a:xfrm>
            <a:off x="716871" y="2283287"/>
            <a:ext cx="172129" cy="3761913"/>
          </a:xfrm>
          <a:custGeom>
            <a:avLst/>
            <a:gdLst>
              <a:gd name="connsiteX0" fmla="*/ 55560 w 111120"/>
              <a:gd name="connsiteY0" fmla="*/ 3023296 h 3154046"/>
              <a:gd name="connsiteX1" fmla="*/ 111120 w 111120"/>
              <a:gd name="connsiteY1" fmla="*/ 3088671 h 3154046"/>
              <a:gd name="connsiteX2" fmla="*/ 55560 w 111120"/>
              <a:gd name="connsiteY2" fmla="*/ 3154046 h 3154046"/>
              <a:gd name="connsiteX3" fmla="*/ 0 w 111120"/>
              <a:gd name="connsiteY3" fmla="*/ 3088671 h 3154046"/>
              <a:gd name="connsiteX4" fmla="*/ 55560 w 111120"/>
              <a:gd name="connsiteY4" fmla="*/ 3023296 h 3154046"/>
              <a:gd name="connsiteX5" fmla="*/ 55560 w 111120"/>
              <a:gd name="connsiteY5" fmla="*/ 2591793 h 3154046"/>
              <a:gd name="connsiteX6" fmla="*/ 111120 w 111120"/>
              <a:gd name="connsiteY6" fmla="*/ 2657168 h 3154046"/>
              <a:gd name="connsiteX7" fmla="*/ 55560 w 111120"/>
              <a:gd name="connsiteY7" fmla="*/ 2722543 h 3154046"/>
              <a:gd name="connsiteX8" fmla="*/ 0 w 111120"/>
              <a:gd name="connsiteY8" fmla="*/ 2657168 h 3154046"/>
              <a:gd name="connsiteX9" fmla="*/ 55560 w 111120"/>
              <a:gd name="connsiteY9" fmla="*/ 2591793 h 3154046"/>
              <a:gd name="connsiteX10" fmla="*/ 55560 w 111120"/>
              <a:gd name="connsiteY10" fmla="*/ 2160290 h 3154046"/>
              <a:gd name="connsiteX11" fmla="*/ 111120 w 111120"/>
              <a:gd name="connsiteY11" fmla="*/ 2225665 h 3154046"/>
              <a:gd name="connsiteX12" fmla="*/ 55560 w 111120"/>
              <a:gd name="connsiteY12" fmla="*/ 2291040 h 3154046"/>
              <a:gd name="connsiteX13" fmla="*/ 0 w 111120"/>
              <a:gd name="connsiteY13" fmla="*/ 2225665 h 3154046"/>
              <a:gd name="connsiteX14" fmla="*/ 55560 w 111120"/>
              <a:gd name="connsiteY14" fmla="*/ 2160290 h 3154046"/>
              <a:gd name="connsiteX15" fmla="*/ 55560 w 111120"/>
              <a:gd name="connsiteY15" fmla="*/ 1728787 h 3154046"/>
              <a:gd name="connsiteX16" fmla="*/ 111120 w 111120"/>
              <a:gd name="connsiteY16" fmla="*/ 1794162 h 3154046"/>
              <a:gd name="connsiteX17" fmla="*/ 55560 w 111120"/>
              <a:gd name="connsiteY17" fmla="*/ 1859537 h 3154046"/>
              <a:gd name="connsiteX18" fmla="*/ 0 w 111120"/>
              <a:gd name="connsiteY18" fmla="*/ 1794162 h 3154046"/>
              <a:gd name="connsiteX19" fmla="*/ 55560 w 111120"/>
              <a:gd name="connsiteY19" fmla="*/ 1728787 h 3154046"/>
              <a:gd name="connsiteX20" fmla="*/ 55560 w 111120"/>
              <a:gd name="connsiteY20" fmla="*/ 1297284 h 3154046"/>
              <a:gd name="connsiteX21" fmla="*/ 111120 w 111120"/>
              <a:gd name="connsiteY21" fmla="*/ 1362659 h 3154046"/>
              <a:gd name="connsiteX22" fmla="*/ 55560 w 111120"/>
              <a:gd name="connsiteY22" fmla="*/ 1428034 h 3154046"/>
              <a:gd name="connsiteX23" fmla="*/ 0 w 111120"/>
              <a:gd name="connsiteY23" fmla="*/ 1362659 h 3154046"/>
              <a:gd name="connsiteX24" fmla="*/ 55560 w 111120"/>
              <a:gd name="connsiteY24" fmla="*/ 1297284 h 3154046"/>
              <a:gd name="connsiteX25" fmla="*/ 55560 w 111120"/>
              <a:gd name="connsiteY25" fmla="*/ 863600 h 3154046"/>
              <a:gd name="connsiteX26" fmla="*/ 111120 w 111120"/>
              <a:gd name="connsiteY26" fmla="*/ 928975 h 3154046"/>
              <a:gd name="connsiteX27" fmla="*/ 55560 w 111120"/>
              <a:gd name="connsiteY27" fmla="*/ 994350 h 3154046"/>
              <a:gd name="connsiteX28" fmla="*/ 0 w 111120"/>
              <a:gd name="connsiteY28" fmla="*/ 928975 h 3154046"/>
              <a:gd name="connsiteX29" fmla="*/ 55560 w 111120"/>
              <a:gd name="connsiteY29" fmla="*/ 863600 h 3154046"/>
              <a:gd name="connsiteX30" fmla="*/ 55560 w 111120"/>
              <a:gd name="connsiteY30" fmla="*/ 431800 h 3154046"/>
              <a:gd name="connsiteX31" fmla="*/ 111120 w 111120"/>
              <a:gd name="connsiteY31" fmla="*/ 497175 h 3154046"/>
              <a:gd name="connsiteX32" fmla="*/ 55560 w 111120"/>
              <a:gd name="connsiteY32" fmla="*/ 562550 h 3154046"/>
              <a:gd name="connsiteX33" fmla="*/ 0 w 111120"/>
              <a:gd name="connsiteY33" fmla="*/ 497175 h 3154046"/>
              <a:gd name="connsiteX34" fmla="*/ 55560 w 111120"/>
              <a:gd name="connsiteY34" fmla="*/ 431800 h 3154046"/>
              <a:gd name="connsiteX35" fmla="*/ 55560 w 111120"/>
              <a:gd name="connsiteY35" fmla="*/ 0 h 3154046"/>
              <a:gd name="connsiteX36" fmla="*/ 111120 w 111120"/>
              <a:gd name="connsiteY36" fmla="*/ 65375 h 3154046"/>
              <a:gd name="connsiteX37" fmla="*/ 55560 w 111120"/>
              <a:gd name="connsiteY37" fmla="*/ 130750 h 3154046"/>
              <a:gd name="connsiteX38" fmla="*/ 0 w 111120"/>
              <a:gd name="connsiteY38" fmla="*/ 65375 h 3154046"/>
              <a:gd name="connsiteX39" fmla="*/ 55560 w 111120"/>
              <a:gd name="connsiteY39" fmla="*/ 0 h 315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1120" h="3154046">
                <a:moveTo>
                  <a:pt x="55560" y="3023296"/>
                </a:moveTo>
                <a:cubicBezTo>
                  <a:pt x="86245" y="3023296"/>
                  <a:pt x="111120" y="3052565"/>
                  <a:pt x="111120" y="3088671"/>
                </a:cubicBezTo>
                <a:cubicBezTo>
                  <a:pt x="111120" y="3124777"/>
                  <a:pt x="86245" y="3154046"/>
                  <a:pt x="55560" y="3154046"/>
                </a:cubicBezTo>
                <a:cubicBezTo>
                  <a:pt x="24875" y="3154046"/>
                  <a:pt x="0" y="3124777"/>
                  <a:pt x="0" y="3088671"/>
                </a:cubicBezTo>
                <a:cubicBezTo>
                  <a:pt x="0" y="3052565"/>
                  <a:pt x="24875" y="3023296"/>
                  <a:pt x="55560" y="3023296"/>
                </a:cubicBezTo>
                <a:close/>
                <a:moveTo>
                  <a:pt x="55560" y="2591793"/>
                </a:moveTo>
                <a:cubicBezTo>
                  <a:pt x="86245" y="2591793"/>
                  <a:pt x="111120" y="2621062"/>
                  <a:pt x="111120" y="2657168"/>
                </a:cubicBezTo>
                <a:cubicBezTo>
                  <a:pt x="111120" y="2693274"/>
                  <a:pt x="86245" y="2722543"/>
                  <a:pt x="55560" y="2722543"/>
                </a:cubicBezTo>
                <a:cubicBezTo>
                  <a:pt x="24875" y="2722543"/>
                  <a:pt x="0" y="2693274"/>
                  <a:pt x="0" y="2657168"/>
                </a:cubicBezTo>
                <a:cubicBezTo>
                  <a:pt x="0" y="2621062"/>
                  <a:pt x="24875" y="2591793"/>
                  <a:pt x="55560" y="2591793"/>
                </a:cubicBezTo>
                <a:close/>
                <a:moveTo>
                  <a:pt x="55560" y="2160290"/>
                </a:moveTo>
                <a:cubicBezTo>
                  <a:pt x="86245" y="2160290"/>
                  <a:pt x="111120" y="2189559"/>
                  <a:pt x="111120" y="2225665"/>
                </a:cubicBezTo>
                <a:cubicBezTo>
                  <a:pt x="111120" y="2261771"/>
                  <a:pt x="86245" y="2291040"/>
                  <a:pt x="55560" y="2291040"/>
                </a:cubicBezTo>
                <a:cubicBezTo>
                  <a:pt x="24875" y="2291040"/>
                  <a:pt x="0" y="2261771"/>
                  <a:pt x="0" y="2225665"/>
                </a:cubicBezTo>
                <a:cubicBezTo>
                  <a:pt x="0" y="2189559"/>
                  <a:pt x="24875" y="2160290"/>
                  <a:pt x="55560" y="2160290"/>
                </a:cubicBezTo>
                <a:close/>
                <a:moveTo>
                  <a:pt x="55560" y="1728787"/>
                </a:moveTo>
                <a:cubicBezTo>
                  <a:pt x="86245" y="1728787"/>
                  <a:pt x="111120" y="1758056"/>
                  <a:pt x="111120" y="1794162"/>
                </a:cubicBezTo>
                <a:cubicBezTo>
                  <a:pt x="111120" y="1830268"/>
                  <a:pt x="86245" y="1859537"/>
                  <a:pt x="55560" y="1859537"/>
                </a:cubicBezTo>
                <a:cubicBezTo>
                  <a:pt x="24875" y="1859537"/>
                  <a:pt x="0" y="1830268"/>
                  <a:pt x="0" y="1794162"/>
                </a:cubicBezTo>
                <a:cubicBezTo>
                  <a:pt x="0" y="1758056"/>
                  <a:pt x="24875" y="1728787"/>
                  <a:pt x="55560" y="1728787"/>
                </a:cubicBezTo>
                <a:close/>
                <a:moveTo>
                  <a:pt x="55560" y="1297284"/>
                </a:moveTo>
                <a:cubicBezTo>
                  <a:pt x="86245" y="1297284"/>
                  <a:pt x="111120" y="1326553"/>
                  <a:pt x="111120" y="1362659"/>
                </a:cubicBezTo>
                <a:cubicBezTo>
                  <a:pt x="111120" y="1398765"/>
                  <a:pt x="86245" y="1428034"/>
                  <a:pt x="55560" y="1428034"/>
                </a:cubicBezTo>
                <a:cubicBezTo>
                  <a:pt x="24875" y="1428034"/>
                  <a:pt x="0" y="1398765"/>
                  <a:pt x="0" y="1362659"/>
                </a:cubicBezTo>
                <a:cubicBezTo>
                  <a:pt x="0" y="1326553"/>
                  <a:pt x="24875" y="1297284"/>
                  <a:pt x="55560" y="1297284"/>
                </a:cubicBezTo>
                <a:close/>
                <a:moveTo>
                  <a:pt x="55560" y="863600"/>
                </a:moveTo>
                <a:cubicBezTo>
                  <a:pt x="86245" y="863600"/>
                  <a:pt x="111120" y="892869"/>
                  <a:pt x="111120" y="928975"/>
                </a:cubicBezTo>
                <a:cubicBezTo>
                  <a:pt x="111120" y="965081"/>
                  <a:pt x="86245" y="994350"/>
                  <a:pt x="55560" y="994350"/>
                </a:cubicBezTo>
                <a:cubicBezTo>
                  <a:pt x="24875" y="994350"/>
                  <a:pt x="0" y="965081"/>
                  <a:pt x="0" y="928975"/>
                </a:cubicBezTo>
                <a:cubicBezTo>
                  <a:pt x="0" y="892869"/>
                  <a:pt x="24875" y="863600"/>
                  <a:pt x="55560" y="863600"/>
                </a:cubicBezTo>
                <a:close/>
                <a:moveTo>
                  <a:pt x="55560" y="431800"/>
                </a:moveTo>
                <a:cubicBezTo>
                  <a:pt x="86245" y="431800"/>
                  <a:pt x="111120" y="461069"/>
                  <a:pt x="111120" y="497175"/>
                </a:cubicBezTo>
                <a:cubicBezTo>
                  <a:pt x="111120" y="533281"/>
                  <a:pt x="86245" y="562550"/>
                  <a:pt x="55560" y="562550"/>
                </a:cubicBezTo>
                <a:cubicBezTo>
                  <a:pt x="24875" y="562550"/>
                  <a:pt x="0" y="533281"/>
                  <a:pt x="0" y="497175"/>
                </a:cubicBezTo>
                <a:cubicBezTo>
                  <a:pt x="0" y="461069"/>
                  <a:pt x="24875" y="431800"/>
                  <a:pt x="55560" y="431800"/>
                </a:cubicBezTo>
                <a:close/>
                <a:moveTo>
                  <a:pt x="55560" y="0"/>
                </a:moveTo>
                <a:cubicBezTo>
                  <a:pt x="86245" y="0"/>
                  <a:pt x="111120" y="29269"/>
                  <a:pt x="111120" y="65375"/>
                </a:cubicBezTo>
                <a:cubicBezTo>
                  <a:pt x="111120" y="101481"/>
                  <a:pt x="86245" y="130750"/>
                  <a:pt x="55560" y="130750"/>
                </a:cubicBezTo>
                <a:cubicBezTo>
                  <a:pt x="24875" y="130750"/>
                  <a:pt x="0" y="101481"/>
                  <a:pt x="0" y="65375"/>
                </a:cubicBezTo>
                <a:cubicBezTo>
                  <a:pt x="0" y="29269"/>
                  <a:pt x="24875" y="0"/>
                  <a:pt x="555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94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603680" y="275208"/>
            <a:ext cx="11505462" cy="1020932"/>
          </a:xfrm>
        </p:spPr>
        <p:txBody>
          <a:bodyPr>
            <a:normAutofit/>
          </a:bodyPr>
          <a:lstStyle/>
          <a:p>
            <a:pPr marL="457200" lvl="1">
              <a:lnSpc>
                <a:spcPct val="100000"/>
              </a:lnSpc>
            </a:pPr>
            <a:r>
              <a:rPr lang="pl-PL" sz="4400" dirty="0">
                <a:solidFill>
                  <a:schemeClr val="accent2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Wolontariusze są zobowiązani do: </a:t>
            </a:r>
          </a:p>
        </p:txBody>
      </p:sp>
      <p:sp>
        <p:nvSpPr>
          <p:cNvPr id="3" name="Prostokąt: jeden ścięty róg 2">
            <a:extLst>
              <a:ext uri="{FF2B5EF4-FFF2-40B4-BE49-F238E27FC236}">
                <a16:creationId xmlns:a16="http://schemas.microsoft.com/office/drawing/2014/main" xmlns="" id="{899EB92B-F275-D4FE-038A-B6D1E72A8044}"/>
              </a:ext>
            </a:extLst>
          </p:cNvPr>
          <p:cNvSpPr/>
          <p:nvPr/>
        </p:nvSpPr>
        <p:spPr>
          <a:xfrm>
            <a:off x="603680" y="1420426"/>
            <a:ext cx="10688715" cy="5162365"/>
          </a:xfrm>
          <a:prstGeom prst="snip1Rect">
            <a:avLst/>
          </a:prstGeom>
          <a:solidFill>
            <a:schemeClr val="accent6"/>
          </a:solidFill>
          <a:ln>
            <a:noFill/>
          </a:ln>
          <a:effectLst>
            <a:outerShdw blurRad="190500"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4294967295"/>
          </p:nvPr>
        </p:nvSpPr>
        <p:spPr>
          <a:xfrm>
            <a:off x="603680" y="1628064"/>
            <a:ext cx="10466773" cy="4883705"/>
          </a:xfrm>
        </p:spPr>
        <p:txBody>
          <a:bodyPr>
            <a:noAutofit/>
          </a:bodyPr>
          <a:lstStyle/>
          <a:p>
            <a:pPr marL="971550" lvl="1" indent="-514350">
              <a:lnSpc>
                <a:spcPct val="100000"/>
              </a:lnSpc>
              <a:buFont typeface="+mj-lt"/>
              <a:buAutoNum type="alphaLcPeriod"/>
            </a:pPr>
            <a:r>
              <a:rPr lang="pl-PL" sz="28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uczestniczenia w działaniach </a:t>
            </a:r>
            <a:r>
              <a:rPr lang="pl-PL" sz="28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SzKW</a:t>
            </a:r>
            <a:r>
              <a:rPr lang="pl-PL" sz="28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w tym spotkaniach organizacyjnych, szkoleniach i warsztatach;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lphaLcPeriod"/>
            </a:pPr>
            <a:r>
              <a:rPr lang="pl-PL" sz="28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wykonywania świadczeń wolontariackich z należytą starannością; 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lphaLcPeriod"/>
            </a:pPr>
            <a:r>
              <a:rPr lang="pl-PL" sz="28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okazywania innym szacunku, w szczególności osobom, na rzecz, których wykonywane są świadczenia; 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lphaLcPeriod"/>
            </a:pPr>
            <a:r>
              <a:rPr lang="pl-PL" sz="28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przestrzegania zasad bezpieczeństwa i higieny przy wykonywaniu świadczeń; 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lphaLcPeriod"/>
            </a:pPr>
            <a:r>
              <a:rPr lang="pl-PL" sz="28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dbania o powierzone materiały; 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lphaLcPeriod"/>
            </a:pPr>
            <a:r>
              <a:rPr lang="pl-PL" sz="28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przestrzegania postanowień Regulaminu i porozumienia </a:t>
            </a:r>
            <a:r>
              <a:rPr lang="pl-PL" sz="2800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 wykonywaniu </a:t>
            </a:r>
            <a:r>
              <a:rPr lang="pl-PL" sz="28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świadczeń wolontariackich.</a:t>
            </a:r>
          </a:p>
        </p:txBody>
      </p:sp>
      <p:sp>
        <p:nvSpPr>
          <p:cNvPr id="5" name="Dowolny kształt 4"/>
          <p:cNvSpPr/>
          <p:nvPr/>
        </p:nvSpPr>
        <p:spPr>
          <a:xfrm>
            <a:off x="793071" y="1557042"/>
            <a:ext cx="172129" cy="3761913"/>
          </a:xfrm>
          <a:custGeom>
            <a:avLst/>
            <a:gdLst>
              <a:gd name="connsiteX0" fmla="*/ 55560 w 111120"/>
              <a:gd name="connsiteY0" fmla="*/ 3023296 h 3154046"/>
              <a:gd name="connsiteX1" fmla="*/ 111120 w 111120"/>
              <a:gd name="connsiteY1" fmla="*/ 3088671 h 3154046"/>
              <a:gd name="connsiteX2" fmla="*/ 55560 w 111120"/>
              <a:gd name="connsiteY2" fmla="*/ 3154046 h 3154046"/>
              <a:gd name="connsiteX3" fmla="*/ 0 w 111120"/>
              <a:gd name="connsiteY3" fmla="*/ 3088671 h 3154046"/>
              <a:gd name="connsiteX4" fmla="*/ 55560 w 111120"/>
              <a:gd name="connsiteY4" fmla="*/ 3023296 h 3154046"/>
              <a:gd name="connsiteX5" fmla="*/ 55560 w 111120"/>
              <a:gd name="connsiteY5" fmla="*/ 2591793 h 3154046"/>
              <a:gd name="connsiteX6" fmla="*/ 111120 w 111120"/>
              <a:gd name="connsiteY6" fmla="*/ 2657168 h 3154046"/>
              <a:gd name="connsiteX7" fmla="*/ 55560 w 111120"/>
              <a:gd name="connsiteY7" fmla="*/ 2722543 h 3154046"/>
              <a:gd name="connsiteX8" fmla="*/ 0 w 111120"/>
              <a:gd name="connsiteY8" fmla="*/ 2657168 h 3154046"/>
              <a:gd name="connsiteX9" fmla="*/ 55560 w 111120"/>
              <a:gd name="connsiteY9" fmla="*/ 2591793 h 3154046"/>
              <a:gd name="connsiteX10" fmla="*/ 55560 w 111120"/>
              <a:gd name="connsiteY10" fmla="*/ 2160290 h 3154046"/>
              <a:gd name="connsiteX11" fmla="*/ 111120 w 111120"/>
              <a:gd name="connsiteY11" fmla="*/ 2225665 h 3154046"/>
              <a:gd name="connsiteX12" fmla="*/ 55560 w 111120"/>
              <a:gd name="connsiteY12" fmla="*/ 2291040 h 3154046"/>
              <a:gd name="connsiteX13" fmla="*/ 0 w 111120"/>
              <a:gd name="connsiteY13" fmla="*/ 2225665 h 3154046"/>
              <a:gd name="connsiteX14" fmla="*/ 55560 w 111120"/>
              <a:gd name="connsiteY14" fmla="*/ 2160290 h 3154046"/>
              <a:gd name="connsiteX15" fmla="*/ 55560 w 111120"/>
              <a:gd name="connsiteY15" fmla="*/ 1728787 h 3154046"/>
              <a:gd name="connsiteX16" fmla="*/ 111120 w 111120"/>
              <a:gd name="connsiteY16" fmla="*/ 1794162 h 3154046"/>
              <a:gd name="connsiteX17" fmla="*/ 55560 w 111120"/>
              <a:gd name="connsiteY17" fmla="*/ 1859537 h 3154046"/>
              <a:gd name="connsiteX18" fmla="*/ 0 w 111120"/>
              <a:gd name="connsiteY18" fmla="*/ 1794162 h 3154046"/>
              <a:gd name="connsiteX19" fmla="*/ 55560 w 111120"/>
              <a:gd name="connsiteY19" fmla="*/ 1728787 h 3154046"/>
              <a:gd name="connsiteX20" fmla="*/ 55560 w 111120"/>
              <a:gd name="connsiteY20" fmla="*/ 1297284 h 3154046"/>
              <a:gd name="connsiteX21" fmla="*/ 111120 w 111120"/>
              <a:gd name="connsiteY21" fmla="*/ 1362659 h 3154046"/>
              <a:gd name="connsiteX22" fmla="*/ 55560 w 111120"/>
              <a:gd name="connsiteY22" fmla="*/ 1428034 h 3154046"/>
              <a:gd name="connsiteX23" fmla="*/ 0 w 111120"/>
              <a:gd name="connsiteY23" fmla="*/ 1362659 h 3154046"/>
              <a:gd name="connsiteX24" fmla="*/ 55560 w 111120"/>
              <a:gd name="connsiteY24" fmla="*/ 1297284 h 3154046"/>
              <a:gd name="connsiteX25" fmla="*/ 55560 w 111120"/>
              <a:gd name="connsiteY25" fmla="*/ 863600 h 3154046"/>
              <a:gd name="connsiteX26" fmla="*/ 111120 w 111120"/>
              <a:gd name="connsiteY26" fmla="*/ 928975 h 3154046"/>
              <a:gd name="connsiteX27" fmla="*/ 55560 w 111120"/>
              <a:gd name="connsiteY27" fmla="*/ 994350 h 3154046"/>
              <a:gd name="connsiteX28" fmla="*/ 0 w 111120"/>
              <a:gd name="connsiteY28" fmla="*/ 928975 h 3154046"/>
              <a:gd name="connsiteX29" fmla="*/ 55560 w 111120"/>
              <a:gd name="connsiteY29" fmla="*/ 863600 h 3154046"/>
              <a:gd name="connsiteX30" fmla="*/ 55560 w 111120"/>
              <a:gd name="connsiteY30" fmla="*/ 431800 h 3154046"/>
              <a:gd name="connsiteX31" fmla="*/ 111120 w 111120"/>
              <a:gd name="connsiteY31" fmla="*/ 497175 h 3154046"/>
              <a:gd name="connsiteX32" fmla="*/ 55560 w 111120"/>
              <a:gd name="connsiteY32" fmla="*/ 562550 h 3154046"/>
              <a:gd name="connsiteX33" fmla="*/ 0 w 111120"/>
              <a:gd name="connsiteY33" fmla="*/ 497175 h 3154046"/>
              <a:gd name="connsiteX34" fmla="*/ 55560 w 111120"/>
              <a:gd name="connsiteY34" fmla="*/ 431800 h 3154046"/>
              <a:gd name="connsiteX35" fmla="*/ 55560 w 111120"/>
              <a:gd name="connsiteY35" fmla="*/ 0 h 3154046"/>
              <a:gd name="connsiteX36" fmla="*/ 111120 w 111120"/>
              <a:gd name="connsiteY36" fmla="*/ 65375 h 3154046"/>
              <a:gd name="connsiteX37" fmla="*/ 55560 w 111120"/>
              <a:gd name="connsiteY37" fmla="*/ 130750 h 3154046"/>
              <a:gd name="connsiteX38" fmla="*/ 0 w 111120"/>
              <a:gd name="connsiteY38" fmla="*/ 65375 h 3154046"/>
              <a:gd name="connsiteX39" fmla="*/ 55560 w 111120"/>
              <a:gd name="connsiteY39" fmla="*/ 0 h 315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1120" h="3154046">
                <a:moveTo>
                  <a:pt x="55560" y="3023296"/>
                </a:moveTo>
                <a:cubicBezTo>
                  <a:pt x="86245" y="3023296"/>
                  <a:pt x="111120" y="3052565"/>
                  <a:pt x="111120" y="3088671"/>
                </a:cubicBezTo>
                <a:cubicBezTo>
                  <a:pt x="111120" y="3124777"/>
                  <a:pt x="86245" y="3154046"/>
                  <a:pt x="55560" y="3154046"/>
                </a:cubicBezTo>
                <a:cubicBezTo>
                  <a:pt x="24875" y="3154046"/>
                  <a:pt x="0" y="3124777"/>
                  <a:pt x="0" y="3088671"/>
                </a:cubicBezTo>
                <a:cubicBezTo>
                  <a:pt x="0" y="3052565"/>
                  <a:pt x="24875" y="3023296"/>
                  <a:pt x="55560" y="3023296"/>
                </a:cubicBezTo>
                <a:close/>
                <a:moveTo>
                  <a:pt x="55560" y="2591793"/>
                </a:moveTo>
                <a:cubicBezTo>
                  <a:pt x="86245" y="2591793"/>
                  <a:pt x="111120" y="2621062"/>
                  <a:pt x="111120" y="2657168"/>
                </a:cubicBezTo>
                <a:cubicBezTo>
                  <a:pt x="111120" y="2693274"/>
                  <a:pt x="86245" y="2722543"/>
                  <a:pt x="55560" y="2722543"/>
                </a:cubicBezTo>
                <a:cubicBezTo>
                  <a:pt x="24875" y="2722543"/>
                  <a:pt x="0" y="2693274"/>
                  <a:pt x="0" y="2657168"/>
                </a:cubicBezTo>
                <a:cubicBezTo>
                  <a:pt x="0" y="2621062"/>
                  <a:pt x="24875" y="2591793"/>
                  <a:pt x="55560" y="2591793"/>
                </a:cubicBezTo>
                <a:close/>
                <a:moveTo>
                  <a:pt x="55560" y="2160290"/>
                </a:moveTo>
                <a:cubicBezTo>
                  <a:pt x="86245" y="2160290"/>
                  <a:pt x="111120" y="2189559"/>
                  <a:pt x="111120" y="2225665"/>
                </a:cubicBezTo>
                <a:cubicBezTo>
                  <a:pt x="111120" y="2261771"/>
                  <a:pt x="86245" y="2291040"/>
                  <a:pt x="55560" y="2291040"/>
                </a:cubicBezTo>
                <a:cubicBezTo>
                  <a:pt x="24875" y="2291040"/>
                  <a:pt x="0" y="2261771"/>
                  <a:pt x="0" y="2225665"/>
                </a:cubicBezTo>
                <a:cubicBezTo>
                  <a:pt x="0" y="2189559"/>
                  <a:pt x="24875" y="2160290"/>
                  <a:pt x="55560" y="2160290"/>
                </a:cubicBezTo>
                <a:close/>
                <a:moveTo>
                  <a:pt x="55560" y="1728787"/>
                </a:moveTo>
                <a:cubicBezTo>
                  <a:pt x="86245" y="1728787"/>
                  <a:pt x="111120" y="1758056"/>
                  <a:pt x="111120" y="1794162"/>
                </a:cubicBezTo>
                <a:cubicBezTo>
                  <a:pt x="111120" y="1830268"/>
                  <a:pt x="86245" y="1859537"/>
                  <a:pt x="55560" y="1859537"/>
                </a:cubicBezTo>
                <a:cubicBezTo>
                  <a:pt x="24875" y="1859537"/>
                  <a:pt x="0" y="1830268"/>
                  <a:pt x="0" y="1794162"/>
                </a:cubicBezTo>
                <a:cubicBezTo>
                  <a:pt x="0" y="1758056"/>
                  <a:pt x="24875" y="1728787"/>
                  <a:pt x="55560" y="1728787"/>
                </a:cubicBezTo>
                <a:close/>
                <a:moveTo>
                  <a:pt x="55560" y="1297284"/>
                </a:moveTo>
                <a:cubicBezTo>
                  <a:pt x="86245" y="1297284"/>
                  <a:pt x="111120" y="1326553"/>
                  <a:pt x="111120" y="1362659"/>
                </a:cubicBezTo>
                <a:cubicBezTo>
                  <a:pt x="111120" y="1398765"/>
                  <a:pt x="86245" y="1428034"/>
                  <a:pt x="55560" y="1428034"/>
                </a:cubicBezTo>
                <a:cubicBezTo>
                  <a:pt x="24875" y="1428034"/>
                  <a:pt x="0" y="1398765"/>
                  <a:pt x="0" y="1362659"/>
                </a:cubicBezTo>
                <a:cubicBezTo>
                  <a:pt x="0" y="1326553"/>
                  <a:pt x="24875" y="1297284"/>
                  <a:pt x="55560" y="1297284"/>
                </a:cubicBezTo>
                <a:close/>
                <a:moveTo>
                  <a:pt x="55560" y="863600"/>
                </a:moveTo>
                <a:cubicBezTo>
                  <a:pt x="86245" y="863600"/>
                  <a:pt x="111120" y="892869"/>
                  <a:pt x="111120" y="928975"/>
                </a:cubicBezTo>
                <a:cubicBezTo>
                  <a:pt x="111120" y="965081"/>
                  <a:pt x="86245" y="994350"/>
                  <a:pt x="55560" y="994350"/>
                </a:cubicBezTo>
                <a:cubicBezTo>
                  <a:pt x="24875" y="994350"/>
                  <a:pt x="0" y="965081"/>
                  <a:pt x="0" y="928975"/>
                </a:cubicBezTo>
                <a:cubicBezTo>
                  <a:pt x="0" y="892869"/>
                  <a:pt x="24875" y="863600"/>
                  <a:pt x="55560" y="863600"/>
                </a:cubicBezTo>
                <a:close/>
                <a:moveTo>
                  <a:pt x="55560" y="431800"/>
                </a:moveTo>
                <a:cubicBezTo>
                  <a:pt x="86245" y="431800"/>
                  <a:pt x="111120" y="461069"/>
                  <a:pt x="111120" y="497175"/>
                </a:cubicBezTo>
                <a:cubicBezTo>
                  <a:pt x="111120" y="533281"/>
                  <a:pt x="86245" y="562550"/>
                  <a:pt x="55560" y="562550"/>
                </a:cubicBezTo>
                <a:cubicBezTo>
                  <a:pt x="24875" y="562550"/>
                  <a:pt x="0" y="533281"/>
                  <a:pt x="0" y="497175"/>
                </a:cubicBezTo>
                <a:cubicBezTo>
                  <a:pt x="0" y="461069"/>
                  <a:pt x="24875" y="431800"/>
                  <a:pt x="55560" y="431800"/>
                </a:cubicBezTo>
                <a:close/>
                <a:moveTo>
                  <a:pt x="55560" y="0"/>
                </a:moveTo>
                <a:cubicBezTo>
                  <a:pt x="86245" y="0"/>
                  <a:pt x="111120" y="29269"/>
                  <a:pt x="111120" y="65375"/>
                </a:cubicBezTo>
                <a:cubicBezTo>
                  <a:pt x="111120" y="101481"/>
                  <a:pt x="86245" y="130750"/>
                  <a:pt x="55560" y="130750"/>
                </a:cubicBezTo>
                <a:cubicBezTo>
                  <a:pt x="24875" y="130750"/>
                  <a:pt x="0" y="101481"/>
                  <a:pt x="0" y="65375"/>
                </a:cubicBezTo>
                <a:cubicBezTo>
                  <a:pt x="0" y="29269"/>
                  <a:pt x="24875" y="0"/>
                  <a:pt x="555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Dowolny kształt 5"/>
          <p:cNvSpPr/>
          <p:nvPr/>
        </p:nvSpPr>
        <p:spPr>
          <a:xfrm>
            <a:off x="786042" y="2588087"/>
            <a:ext cx="172129" cy="3761913"/>
          </a:xfrm>
          <a:custGeom>
            <a:avLst/>
            <a:gdLst>
              <a:gd name="connsiteX0" fmla="*/ 55560 w 111120"/>
              <a:gd name="connsiteY0" fmla="*/ 3023296 h 3154046"/>
              <a:gd name="connsiteX1" fmla="*/ 111120 w 111120"/>
              <a:gd name="connsiteY1" fmla="*/ 3088671 h 3154046"/>
              <a:gd name="connsiteX2" fmla="*/ 55560 w 111120"/>
              <a:gd name="connsiteY2" fmla="*/ 3154046 h 3154046"/>
              <a:gd name="connsiteX3" fmla="*/ 0 w 111120"/>
              <a:gd name="connsiteY3" fmla="*/ 3088671 h 3154046"/>
              <a:gd name="connsiteX4" fmla="*/ 55560 w 111120"/>
              <a:gd name="connsiteY4" fmla="*/ 3023296 h 3154046"/>
              <a:gd name="connsiteX5" fmla="*/ 55560 w 111120"/>
              <a:gd name="connsiteY5" fmla="*/ 2591793 h 3154046"/>
              <a:gd name="connsiteX6" fmla="*/ 111120 w 111120"/>
              <a:gd name="connsiteY6" fmla="*/ 2657168 h 3154046"/>
              <a:gd name="connsiteX7" fmla="*/ 55560 w 111120"/>
              <a:gd name="connsiteY7" fmla="*/ 2722543 h 3154046"/>
              <a:gd name="connsiteX8" fmla="*/ 0 w 111120"/>
              <a:gd name="connsiteY8" fmla="*/ 2657168 h 3154046"/>
              <a:gd name="connsiteX9" fmla="*/ 55560 w 111120"/>
              <a:gd name="connsiteY9" fmla="*/ 2591793 h 3154046"/>
              <a:gd name="connsiteX10" fmla="*/ 55560 w 111120"/>
              <a:gd name="connsiteY10" fmla="*/ 2160290 h 3154046"/>
              <a:gd name="connsiteX11" fmla="*/ 111120 w 111120"/>
              <a:gd name="connsiteY11" fmla="*/ 2225665 h 3154046"/>
              <a:gd name="connsiteX12" fmla="*/ 55560 w 111120"/>
              <a:gd name="connsiteY12" fmla="*/ 2291040 h 3154046"/>
              <a:gd name="connsiteX13" fmla="*/ 0 w 111120"/>
              <a:gd name="connsiteY13" fmla="*/ 2225665 h 3154046"/>
              <a:gd name="connsiteX14" fmla="*/ 55560 w 111120"/>
              <a:gd name="connsiteY14" fmla="*/ 2160290 h 3154046"/>
              <a:gd name="connsiteX15" fmla="*/ 55560 w 111120"/>
              <a:gd name="connsiteY15" fmla="*/ 1728787 h 3154046"/>
              <a:gd name="connsiteX16" fmla="*/ 111120 w 111120"/>
              <a:gd name="connsiteY16" fmla="*/ 1794162 h 3154046"/>
              <a:gd name="connsiteX17" fmla="*/ 55560 w 111120"/>
              <a:gd name="connsiteY17" fmla="*/ 1859537 h 3154046"/>
              <a:gd name="connsiteX18" fmla="*/ 0 w 111120"/>
              <a:gd name="connsiteY18" fmla="*/ 1794162 h 3154046"/>
              <a:gd name="connsiteX19" fmla="*/ 55560 w 111120"/>
              <a:gd name="connsiteY19" fmla="*/ 1728787 h 3154046"/>
              <a:gd name="connsiteX20" fmla="*/ 55560 w 111120"/>
              <a:gd name="connsiteY20" fmla="*/ 1297284 h 3154046"/>
              <a:gd name="connsiteX21" fmla="*/ 111120 w 111120"/>
              <a:gd name="connsiteY21" fmla="*/ 1362659 h 3154046"/>
              <a:gd name="connsiteX22" fmla="*/ 55560 w 111120"/>
              <a:gd name="connsiteY22" fmla="*/ 1428034 h 3154046"/>
              <a:gd name="connsiteX23" fmla="*/ 0 w 111120"/>
              <a:gd name="connsiteY23" fmla="*/ 1362659 h 3154046"/>
              <a:gd name="connsiteX24" fmla="*/ 55560 w 111120"/>
              <a:gd name="connsiteY24" fmla="*/ 1297284 h 3154046"/>
              <a:gd name="connsiteX25" fmla="*/ 55560 w 111120"/>
              <a:gd name="connsiteY25" fmla="*/ 863600 h 3154046"/>
              <a:gd name="connsiteX26" fmla="*/ 111120 w 111120"/>
              <a:gd name="connsiteY26" fmla="*/ 928975 h 3154046"/>
              <a:gd name="connsiteX27" fmla="*/ 55560 w 111120"/>
              <a:gd name="connsiteY27" fmla="*/ 994350 h 3154046"/>
              <a:gd name="connsiteX28" fmla="*/ 0 w 111120"/>
              <a:gd name="connsiteY28" fmla="*/ 928975 h 3154046"/>
              <a:gd name="connsiteX29" fmla="*/ 55560 w 111120"/>
              <a:gd name="connsiteY29" fmla="*/ 863600 h 3154046"/>
              <a:gd name="connsiteX30" fmla="*/ 55560 w 111120"/>
              <a:gd name="connsiteY30" fmla="*/ 431800 h 3154046"/>
              <a:gd name="connsiteX31" fmla="*/ 111120 w 111120"/>
              <a:gd name="connsiteY31" fmla="*/ 497175 h 3154046"/>
              <a:gd name="connsiteX32" fmla="*/ 55560 w 111120"/>
              <a:gd name="connsiteY32" fmla="*/ 562550 h 3154046"/>
              <a:gd name="connsiteX33" fmla="*/ 0 w 111120"/>
              <a:gd name="connsiteY33" fmla="*/ 497175 h 3154046"/>
              <a:gd name="connsiteX34" fmla="*/ 55560 w 111120"/>
              <a:gd name="connsiteY34" fmla="*/ 431800 h 3154046"/>
              <a:gd name="connsiteX35" fmla="*/ 55560 w 111120"/>
              <a:gd name="connsiteY35" fmla="*/ 0 h 3154046"/>
              <a:gd name="connsiteX36" fmla="*/ 111120 w 111120"/>
              <a:gd name="connsiteY36" fmla="*/ 65375 h 3154046"/>
              <a:gd name="connsiteX37" fmla="*/ 55560 w 111120"/>
              <a:gd name="connsiteY37" fmla="*/ 130750 h 3154046"/>
              <a:gd name="connsiteX38" fmla="*/ 0 w 111120"/>
              <a:gd name="connsiteY38" fmla="*/ 65375 h 3154046"/>
              <a:gd name="connsiteX39" fmla="*/ 55560 w 111120"/>
              <a:gd name="connsiteY39" fmla="*/ 0 h 315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1120" h="3154046">
                <a:moveTo>
                  <a:pt x="55560" y="3023296"/>
                </a:moveTo>
                <a:cubicBezTo>
                  <a:pt x="86245" y="3023296"/>
                  <a:pt x="111120" y="3052565"/>
                  <a:pt x="111120" y="3088671"/>
                </a:cubicBezTo>
                <a:cubicBezTo>
                  <a:pt x="111120" y="3124777"/>
                  <a:pt x="86245" y="3154046"/>
                  <a:pt x="55560" y="3154046"/>
                </a:cubicBezTo>
                <a:cubicBezTo>
                  <a:pt x="24875" y="3154046"/>
                  <a:pt x="0" y="3124777"/>
                  <a:pt x="0" y="3088671"/>
                </a:cubicBezTo>
                <a:cubicBezTo>
                  <a:pt x="0" y="3052565"/>
                  <a:pt x="24875" y="3023296"/>
                  <a:pt x="55560" y="3023296"/>
                </a:cubicBezTo>
                <a:close/>
                <a:moveTo>
                  <a:pt x="55560" y="2591793"/>
                </a:moveTo>
                <a:cubicBezTo>
                  <a:pt x="86245" y="2591793"/>
                  <a:pt x="111120" y="2621062"/>
                  <a:pt x="111120" y="2657168"/>
                </a:cubicBezTo>
                <a:cubicBezTo>
                  <a:pt x="111120" y="2693274"/>
                  <a:pt x="86245" y="2722543"/>
                  <a:pt x="55560" y="2722543"/>
                </a:cubicBezTo>
                <a:cubicBezTo>
                  <a:pt x="24875" y="2722543"/>
                  <a:pt x="0" y="2693274"/>
                  <a:pt x="0" y="2657168"/>
                </a:cubicBezTo>
                <a:cubicBezTo>
                  <a:pt x="0" y="2621062"/>
                  <a:pt x="24875" y="2591793"/>
                  <a:pt x="55560" y="2591793"/>
                </a:cubicBezTo>
                <a:close/>
                <a:moveTo>
                  <a:pt x="55560" y="2160290"/>
                </a:moveTo>
                <a:cubicBezTo>
                  <a:pt x="86245" y="2160290"/>
                  <a:pt x="111120" y="2189559"/>
                  <a:pt x="111120" y="2225665"/>
                </a:cubicBezTo>
                <a:cubicBezTo>
                  <a:pt x="111120" y="2261771"/>
                  <a:pt x="86245" y="2291040"/>
                  <a:pt x="55560" y="2291040"/>
                </a:cubicBezTo>
                <a:cubicBezTo>
                  <a:pt x="24875" y="2291040"/>
                  <a:pt x="0" y="2261771"/>
                  <a:pt x="0" y="2225665"/>
                </a:cubicBezTo>
                <a:cubicBezTo>
                  <a:pt x="0" y="2189559"/>
                  <a:pt x="24875" y="2160290"/>
                  <a:pt x="55560" y="2160290"/>
                </a:cubicBezTo>
                <a:close/>
                <a:moveTo>
                  <a:pt x="55560" y="1728787"/>
                </a:moveTo>
                <a:cubicBezTo>
                  <a:pt x="86245" y="1728787"/>
                  <a:pt x="111120" y="1758056"/>
                  <a:pt x="111120" y="1794162"/>
                </a:cubicBezTo>
                <a:cubicBezTo>
                  <a:pt x="111120" y="1830268"/>
                  <a:pt x="86245" y="1859537"/>
                  <a:pt x="55560" y="1859537"/>
                </a:cubicBezTo>
                <a:cubicBezTo>
                  <a:pt x="24875" y="1859537"/>
                  <a:pt x="0" y="1830268"/>
                  <a:pt x="0" y="1794162"/>
                </a:cubicBezTo>
                <a:cubicBezTo>
                  <a:pt x="0" y="1758056"/>
                  <a:pt x="24875" y="1728787"/>
                  <a:pt x="55560" y="1728787"/>
                </a:cubicBezTo>
                <a:close/>
                <a:moveTo>
                  <a:pt x="55560" y="1297284"/>
                </a:moveTo>
                <a:cubicBezTo>
                  <a:pt x="86245" y="1297284"/>
                  <a:pt x="111120" y="1326553"/>
                  <a:pt x="111120" y="1362659"/>
                </a:cubicBezTo>
                <a:cubicBezTo>
                  <a:pt x="111120" y="1398765"/>
                  <a:pt x="86245" y="1428034"/>
                  <a:pt x="55560" y="1428034"/>
                </a:cubicBezTo>
                <a:cubicBezTo>
                  <a:pt x="24875" y="1428034"/>
                  <a:pt x="0" y="1398765"/>
                  <a:pt x="0" y="1362659"/>
                </a:cubicBezTo>
                <a:cubicBezTo>
                  <a:pt x="0" y="1326553"/>
                  <a:pt x="24875" y="1297284"/>
                  <a:pt x="55560" y="1297284"/>
                </a:cubicBezTo>
                <a:close/>
                <a:moveTo>
                  <a:pt x="55560" y="863600"/>
                </a:moveTo>
                <a:cubicBezTo>
                  <a:pt x="86245" y="863600"/>
                  <a:pt x="111120" y="892869"/>
                  <a:pt x="111120" y="928975"/>
                </a:cubicBezTo>
                <a:cubicBezTo>
                  <a:pt x="111120" y="965081"/>
                  <a:pt x="86245" y="994350"/>
                  <a:pt x="55560" y="994350"/>
                </a:cubicBezTo>
                <a:cubicBezTo>
                  <a:pt x="24875" y="994350"/>
                  <a:pt x="0" y="965081"/>
                  <a:pt x="0" y="928975"/>
                </a:cubicBezTo>
                <a:cubicBezTo>
                  <a:pt x="0" y="892869"/>
                  <a:pt x="24875" y="863600"/>
                  <a:pt x="55560" y="863600"/>
                </a:cubicBezTo>
                <a:close/>
                <a:moveTo>
                  <a:pt x="55560" y="431800"/>
                </a:moveTo>
                <a:cubicBezTo>
                  <a:pt x="86245" y="431800"/>
                  <a:pt x="111120" y="461069"/>
                  <a:pt x="111120" y="497175"/>
                </a:cubicBezTo>
                <a:cubicBezTo>
                  <a:pt x="111120" y="533281"/>
                  <a:pt x="86245" y="562550"/>
                  <a:pt x="55560" y="562550"/>
                </a:cubicBezTo>
                <a:cubicBezTo>
                  <a:pt x="24875" y="562550"/>
                  <a:pt x="0" y="533281"/>
                  <a:pt x="0" y="497175"/>
                </a:cubicBezTo>
                <a:cubicBezTo>
                  <a:pt x="0" y="461069"/>
                  <a:pt x="24875" y="431800"/>
                  <a:pt x="55560" y="431800"/>
                </a:cubicBezTo>
                <a:close/>
                <a:moveTo>
                  <a:pt x="55560" y="0"/>
                </a:moveTo>
                <a:cubicBezTo>
                  <a:pt x="86245" y="0"/>
                  <a:pt x="111120" y="29269"/>
                  <a:pt x="111120" y="65375"/>
                </a:cubicBezTo>
                <a:cubicBezTo>
                  <a:pt x="111120" y="101481"/>
                  <a:pt x="86245" y="130750"/>
                  <a:pt x="55560" y="130750"/>
                </a:cubicBezTo>
                <a:cubicBezTo>
                  <a:pt x="24875" y="130750"/>
                  <a:pt x="0" y="101481"/>
                  <a:pt x="0" y="65375"/>
                </a:cubicBezTo>
                <a:cubicBezTo>
                  <a:pt x="0" y="29269"/>
                  <a:pt x="24875" y="0"/>
                  <a:pt x="555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812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343269" y="488271"/>
            <a:ext cx="11505462" cy="1535837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6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Zasady przyznawania wpisu na świadectwie ukończenia szkoły </a:t>
            </a:r>
            <a:br>
              <a:rPr lang="pl-PL" sz="36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pl-PL" sz="36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za wolontariat:</a:t>
            </a:r>
          </a:p>
        </p:txBody>
      </p:sp>
      <p:sp>
        <p:nvSpPr>
          <p:cNvPr id="3" name="Prostokąt: jeden ścięty róg 2">
            <a:extLst>
              <a:ext uri="{FF2B5EF4-FFF2-40B4-BE49-F238E27FC236}">
                <a16:creationId xmlns:a16="http://schemas.microsoft.com/office/drawing/2014/main" xmlns="" id="{899EB92B-F275-D4FE-038A-B6D1E72A8044}"/>
              </a:ext>
            </a:extLst>
          </p:cNvPr>
          <p:cNvSpPr/>
          <p:nvPr/>
        </p:nvSpPr>
        <p:spPr>
          <a:xfrm>
            <a:off x="862613" y="2281561"/>
            <a:ext cx="10466773" cy="3866223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4294967295"/>
          </p:nvPr>
        </p:nvSpPr>
        <p:spPr>
          <a:xfrm>
            <a:off x="790112" y="2654423"/>
            <a:ext cx="10466773" cy="3493361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pl-PL" sz="28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Uczeń/uczennica szkoły podstawowej może uzyskać </a:t>
            </a:r>
            <a:r>
              <a:rPr lang="pl-PL" sz="2800" u="sng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</a:t>
            </a:r>
            <a:r>
              <a:rPr lang="pl-PL" sz="2800" u="sng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pis</a:t>
            </a:r>
            <a:r>
              <a:rPr lang="pl-PL" sz="28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pod warunkiem świadczenia wolontariatu w wymiarze: </a:t>
            </a:r>
            <a:r>
              <a:rPr lang="pl-PL" sz="2800" u="sng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 najmniej 50 godzin</a:t>
            </a:r>
            <a:r>
              <a:rPr lang="pl-PL" sz="28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podczas nauki w szkole podstawowej. Godziny sumują się z poszczególnych lat działalności, przy czym przyjmuje się minimum 10 godzin w czasie jednego roku szkolnego oraz to, że czas zaangażowania w wolontariat powinien trwać </a:t>
            </a:r>
            <a:r>
              <a:rPr lang="pl-PL" sz="2800" u="sng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nie mniej niż 2 lata szkolne</a:t>
            </a:r>
            <a:r>
              <a:rPr lang="pl-PL" sz="28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5" name="Dowolny kształt 4"/>
          <p:cNvSpPr/>
          <p:nvPr/>
        </p:nvSpPr>
        <p:spPr>
          <a:xfrm>
            <a:off x="1021671" y="2448015"/>
            <a:ext cx="146729" cy="3533685"/>
          </a:xfrm>
          <a:custGeom>
            <a:avLst/>
            <a:gdLst>
              <a:gd name="connsiteX0" fmla="*/ 55560 w 111120"/>
              <a:gd name="connsiteY0" fmla="*/ 3023296 h 3154046"/>
              <a:gd name="connsiteX1" fmla="*/ 111120 w 111120"/>
              <a:gd name="connsiteY1" fmla="*/ 3088671 h 3154046"/>
              <a:gd name="connsiteX2" fmla="*/ 55560 w 111120"/>
              <a:gd name="connsiteY2" fmla="*/ 3154046 h 3154046"/>
              <a:gd name="connsiteX3" fmla="*/ 0 w 111120"/>
              <a:gd name="connsiteY3" fmla="*/ 3088671 h 3154046"/>
              <a:gd name="connsiteX4" fmla="*/ 55560 w 111120"/>
              <a:gd name="connsiteY4" fmla="*/ 3023296 h 3154046"/>
              <a:gd name="connsiteX5" fmla="*/ 55560 w 111120"/>
              <a:gd name="connsiteY5" fmla="*/ 2591793 h 3154046"/>
              <a:gd name="connsiteX6" fmla="*/ 111120 w 111120"/>
              <a:gd name="connsiteY6" fmla="*/ 2657168 h 3154046"/>
              <a:gd name="connsiteX7" fmla="*/ 55560 w 111120"/>
              <a:gd name="connsiteY7" fmla="*/ 2722543 h 3154046"/>
              <a:gd name="connsiteX8" fmla="*/ 0 w 111120"/>
              <a:gd name="connsiteY8" fmla="*/ 2657168 h 3154046"/>
              <a:gd name="connsiteX9" fmla="*/ 55560 w 111120"/>
              <a:gd name="connsiteY9" fmla="*/ 2591793 h 3154046"/>
              <a:gd name="connsiteX10" fmla="*/ 55560 w 111120"/>
              <a:gd name="connsiteY10" fmla="*/ 2160290 h 3154046"/>
              <a:gd name="connsiteX11" fmla="*/ 111120 w 111120"/>
              <a:gd name="connsiteY11" fmla="*/ 2225665 h 3154046"/>
              <a:gd name="connsiteX12" fmla="*/ 55560 w 111120"/>
              <a:gd name="connsiteY12" fmla="*/ 2291040 h 3154046"/>
              <a:gd name="connsiteX13" fmla="*/ 0 w 111120"/>
              <a:gd name="connsiteY13" fmla="*/ 2225665 h 3154046"/>
              <a:gd name="connsiteX14" fmla="*/ 55560 w 111120"/>
              <a:gd name="connsiteY14" fmla="*/ 2160290 h 3154046"/>
              <a:gd name="connsiteX15" fmla="*/ 55560 w 111120"/>
              <a:gd name="connsiteY15" fmla="*/ 1728787 h 3154046"/>
              <a:gd name="connsiteX16" fmla="*/ 111120 w 111120"/>
              <a:gd name="connsiteY16" fmla="*/ 1794162 h 3154046"/>
              <a:gd name="connsiteX17" fmla="*/ 55560 w 111120"/>
              <a:gd name="connsiteY17" fmla="*/ 1859537 h 3154046"/>
              <a:gd name="connsiteX18" fmla="*/ 0 w 111120"/>
              <a:gd name="connsiteY18" fmla="*/ 1794162 h 3154046"/>
              <a:gd name="connsiteX19" fmla="*/ 55560 w 111120"/>
              <a:gd name="connsiteY19" fmla="*/ 1728787 h 3154046"/>
              <a:gd name="connsiteX20" fmla="*/ 55560 w 111120"/>
              <a:gd name="connsiteY20" fmla="*/ 1297284 h 3154046"/>
              <a:gd name="connsiteX21" fmla="*/ 111120 w 111120"/>
              <a:gd name="connsiteY21" fmla="*/ 1362659 h 3154046"/>
              <a:gd name="connsiteX22" fmla="*/ 55560 w 111120"/>
              <a:gd name="connsiteY22" fmla="*/ 1428034 h 3154046"/>
              <a:gd name="connsiteX23" fmla="*/ 0 w 111120"/>
              <a:gd name="connsiteY23" fmla="*/ 1362659 h 3154046"/>
              <a:gd name="connsiteX24" fmla="*/ 55560 w 111120"/>
              <a:gd name="connsiteY24" fmla="*/ 1297284 h 3154046"/>
              <a:gd name="connsiteX25" fmla="*/ 55560 w 111120"/>
              <a:gd name="connsiteY25" fmla="*/ 863600 h 3154046"/>
              <a:gd name="connsiteX26" fmla="*/ 111120 w 111120"/>
              <a:gd name="connsiteY26" fmla="*/ 928975 h 3154046"/>
              <a:gd name="connsiteX27" fmla="*/ 55560 w 111120"/>
              <a:gd name="connsiteY27" fmla="*/ 994350 h 3154046"/>
              <a:gd name="connsiteX28" fmla="*/ 0 w 111120"/>
              <a:gd name="connsiteY28" fmla="*/ 928975 h 3154046"/>
              <a:gd name="connsiteX29" fmla="*/ 55560 w 111120"/>
              <a:gd name="connsiteY29" fmla="*/ 863600 h 3154046"/>
              <a:gd name="connsiteX30" fmla="*/ 55560 w 111120"/>
              <a:gd name="connsiteY30" fmla="*/ 431800 h 3154046"/>
              <a:gd name="connsiteX31" fmla="*/ 111120 w 111120"/>
              <a:gd name="connsiteY31" fmla="*/ 497175 h 3154046"/>
              <a:gd name="connsiteX32" fmla="*/ 55560 w 111120"/>
              <a:gd name="connsiteY32" fmla="*/ 562550 h 3154046"/>
              <a:gd name="connsiteX33" fmla="*/ 0 w 111120"/>
              <a:gd name="connsiteY33" fmla="*/ 497175 h 3154046"/>
              <a:gd name="connsiteX34" fmla="*/ 55560 w 111120"/>
              <a:gd name="connsiteY34" fmla="*/ 431800 h 3154046"/>
              <a:gd name="connsiteX35" fmla="*/ 55560 w 111120"/>
              <a:gd name="connsiteY35" fmla="*/ 0 h 3154046"/>
              <a:gd name="connsiteX36" fmla="*/ 111120 w 111120"/>
              <a:gd name="connsiteY36" fmla="*/ 65375 h 3154046"/>
              <a:gd name="connsiteX37" fmla="*/ 55560 w 111120"/>
              <a:gd name="connsiteY37" fmla="*/ 130750 h 3154046"/>
              <a:gd name="connsiteX38" fmla="*/ 0 w 111120"/>
              <a:gd name="connsiteY38" fmla="*/ 65375 h 3154046"/>
              <a:gd name="connsiteX39" fmla="*/ 55560 w 111120"/>
              <a:gd name="connsiteY39" fmla="*/ 0 h 315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1120" h="3154046">
                <a:moveTo>
                  <a:pt x="55560" y="3023296"/>
                </a:moveTo>
                <a:cubicBezTo>
                  <a:pt x="86245" y="3023296"/>
                  <a:pt x="111120" y="3052565"/>
                  <a:pt x="111120" y="3088671"/>
                </a:cubicBezTo>
                <a:cubicBezTo>
                  <a:pt x="111120" y="3124777"/>
                  <a:pt x="86245" y="3154046"/>
                  <a:pt x="55560" y="3154046"/>
                </a:cubicBezTo>
                <a:cubicBezTo>
                  <a:pt x="24875" y="3154046"/>
                  <a:pt x="0" y="3124777"/>
                  <a:pt x="0" y="3088671"/>
                </a:cubicBezTo>
                <a:cubicBezTo>
                  <a:pt x="0" y="3052565"/>
                  <a:pt x="24875" y="3023296"/>
                  <a:pt x="55560" y="3023296"/>
                </a:cubicBezTo>
                <a:close/>
                <a:moveTo>
                  <a:pt x="55560" y="2591793"/>
                </a:moveTo>
                <a:cubicBezTo>
                  <a:pt x="86245" y="2591793"/>
                  <a:pt x="111120" y="2621062"/>
                  <a:pt x="111120" y="2657168"/>
                </a:cubicBezTo>
                <a:cubicBezTo>
                  <a:pt x="111120" y="2693274"/>
                  <a:pt x="86245" y="2722543"/>
                  <a:pt x="55560" y="2722543"/>
                </a:cubicBezTo>
                <a:cubicBezTo>
                  <a:pt x="24875" y="2722543"/>
                  <a:pt x="0" y="2693274"/>
                  <a:pt x="0" y="2657168"/>
                </a:cubicBezTo>
                <a:cubicBezTo>
                  <a:pt x="0" y="2621062"/>
                  <a:pt x="24875" y="2591793"/>
                  <a:pt x="55560" y="2591793"/>
                </a:cubicBezTo>
                <a:close/>
                <a:moveTo>
                  <a:pt x="55560" y="2160290"/>
                </a:moveTo>
                <a:cubicBezTo>
                  <a:pt x="86245" y="2160290"/>
                  <a:pt x="111120" y="2189559"/>
                  <a:pt x="111120" y="2225665"/>
                </a:cubicBezTo>
                <a:cubicBezTo>
                  <a:pt x="111120" y="2261771"/>
                  <a:pt x="86245" y="2291040"/>
                  <a:pt x="55560" y="2291040"/>
                </a:cubicBezTo>
                <a:cubicBezTo>
                  <a:pt x="24875" y="2291040"/>
                  <a:pt x="0" y="2261771"/>
                  <a:pt x="0" y="2225665"/>
                </a:cubicBezTo>
                <a:cubicBezTo>
                  <a:pt x="0" y="2189559"/>
                  <a:pt x="24875" y="2160290"/>
                  <a:pt x="55560" y="2160290"/>
                </a:cubicBezTo>
                <a:close/>
                <a:moveTo>
                  <a:pt x="55560" y="1728787"/>
                </a:moveTo>
                <a:cubicBezTo>
                  <a:pt x="86245" y="1728787"/>
                  <a:pt x="111120" y="1758056"/>
                  <a:pt x="111120" y="1794162"/>
                </a:cubicBezTo>
                <a:cubicBezTo>
                  <a:pt x="111120" y="1830268"/>
                  <a:pt x="86245" y="1859537"/>
                  <a:pt x="55560" y="1859537"/>
                </a:cubicBezTo>
                <a:cubicBezTo>
                  <a:pt x="24875" y="1859537"/>
                  <a:pt x="0" y="1830268"/>
                  <a:pt x="0" y="1794162"/>
                </a:cubicBezTo>
                <a:cubicBezTo>
                  <a:pt x="0" y="1758056"/>
                  <a:pt x="24875" y="1728787"/>
                  <a:pt x="55560" y="1728787"/>
                </a:cubicBezTo>
                <a:close/>
                <a:moveTo>
                  <a:pt x="55560" y="1297284"/>
                </a:moveTo>
                <a:cubicBezTo>
                  <a:pt x="86245" y="1297284"/>
                  <a:pt x="111120" y="1326553"/>
                  <a:pt x="111120" y="1362659"/>
                </a:cubicBezTo>
                <a:cubicBezTo>
                  <a:pt x="111120" y="1398765"/>
                  <a:pt x="86245" y="1428034"/>
                  <a:pt x="55560" y="1428034"/>
                </a:cubicBezTo>
                <a:cubicBezTo>
                  <a:pt x="24875" y="1428034"/>
                  <a:pt x="0" y="1398765"/>
                  <a:pt x="0" y="1362659"/>
                </a:cubicBezTo>
                <a:cubicBezTo>
                  <a:pt x="0" y="1326553"/>
                  <a:pt x="24875" y="1297284"/>
                  <a:pt x="55560" y="1297284"/>
                </a:cubicBezTo>
                <a:close/>
                <a:moveTo>
                  <a:pt x="55560" y="863600"/>
                </a:moveTo>
                <a:cubicBezTo>
                  <a:pt x="86245" y="863600"/>
                  <a:pt x="111120" y="892869"/>
                  <a:pt x="111120" y="928975"/>
                </a:cubicBezTo>
                <a:cubicBezTo>
                  <a:pt x="111120" y="965081"/>
                  <a:pt x="86245" y="994350"/>
                  <a:pt x="55560" y="994350"/>
                </a:cubicBezTo>
                <a:cubicBezTo>
                  <a:pt x="24875" y="994350"/>
                  <a:pt x="0" y="965081"/>
                  <a:pt x="0" y="928975"/>
                </a:cubicBezTo>
                <a:cubicBezTo>
                  <a:pt x="0" y="892869"/>
                  <a:pt x="24875" y="863600"/>
                  <a:pt x="55560" y="863600"/>
                </a:cubicBezTo>
                <a:close/>
                <a:moveTo>
                  <a:pt x="55560" y="431800"/>
                </a:moveTo>
                <a:cubicBezTo>
                  <a:pt x="86245" y="431800"/>
                  <a:pt x="111120" y="461069"/>
                  <a:pt x="111120" y="497175"/>
                </a:cubicBezTo>
                <a:cubicBezTo>
                  <a:pt x="111120" y="533281"/>
                  <a:pt x="86245" y="562550"/>
                  <a:pt x="55560" y="562550"/>
                </a:cubicBezTo>
                <a:cubicBezTo>
                  <a:pt x="24875" y="562550"/>
                  <a:pt x="0" y="533281"/>
                  <a:pt x="0" y="497175"/>
                </a:cubicBezTo>
                <a:cubicBezTo>
                  <a:pt x="0" y="461069"/>
                  <a:pt x="24875" y="431800"/>
                  <a:pt x="55560" y="431800"/>
                </a:cubicBezTo>
                <a:close/>
                <a:moveTo>
                  <a:pt x="55560" y="0"/>
                </a:moveTo>
                <a:cubicBezTo>
                  <a:pt x="86245" y="0"/>
                  <a:pt x="111120" y="29269"/>
                  <a:pt x="111120" y="65375"/>
                </a:cubicBezTo>
                <a:cubicBezTo>
                  <a:pt x="111120" y="101481"/>
                  <a:pt x="86245" y="130750"/>
                  <a:pt x="55560" y="130750"/>
                </a:cubicBezTo>
                <a:cubicBezTo>
                  <a:pt x="24875" y="130750"/>
                  <a:pt x="0" y="101481"/>
                  <a:pt x="0" y="65375"/>
                </a:cubicBezTo>
                <a:cubicBezTo>
                  <a:pt x="0" y="29269"/>
                  <a:pt x="24875" y="0"/>
                  <a:pt x="555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471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343269" y="346230"/>
            <a:ext cx="11505462" cy="834501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6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Zasady przejściowe dla klas 7 i 8 w roku szkolnym 2023/2024:</a:t>
            </a:r>
          </a:p>
        </p:txBody>
      </p:sp>
      <p:sp>
        <p:nvSpPr>
          <p:cNvPr id="3" name="Prostokąt: jeden ścięty róg 2">
            <a:extLst>
              <a:ext uri="{FF2B5EF4-FFF2-40B4-BE49-F238E27FC236}">
                <a16:creationId xmlns:a16="http://schemas.microsoft.com/office/drawing/2014/main" xmlns="" id="{899EB92B-F275-D4FE-038A-B6D1E72A8044}"/>
              </a:ext>
            </a:extLst>
          </p:cNvPr>
          <p:cNvSpPr/>
          <p:nvPr/>
        </p:nvSpPr>
        <p:spPr>
          <a:xfrm>
            <a:off x="454240" y="1402672"/>
            <a:ext cx="11033466" cy="4998128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4294967295"/>
          </p:nvPr>
        </p:nvSpPr>
        <p:spPr>
          <a:xfrm>
            <a:off x="454239" y="1518082"/>
            <a:ext cx="10795247" cy="4802819"/>
          </a:xfrm>
        </p:spPr>
        <p:txBody>
          <a:bodyPr>
            <a:noAutofit/>
          </a:bodyPr>
          <a:lstStyle/>
          <a:p>
            <a:pPr marL="971550" lvl="1" indent="-514350">
              <a:lnSpc>
                <a:spcPct val="100000"/>
              </a:lnSpc>
              <a:buFont typeface="+mj-lt"/>
              <a:buAutoNum type="alphaLcPeriod"/>
            </a:pPr>
            <a:r>
              <a:rPr lang="pl-PL" sz="26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 przypadku uczniów klasy 7, którzy nie angażowali się wcześniej </a:t>
            </a:r>
            <a:br>
              <a:rPr lang="pl-PL" sz="26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pl-PL" sz="26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 wolontariat – zaliczenie co </a:t>
            </a:r>
            <a:r>
              <a:rPr lang="pl-PL" sz="2600" u="sng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najmniej 20 godzin w klasie 7 </a:t>
            </a:r>
            <a:r>
              <a:rPr lang="pl-PL" sz="26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 co najmniej </a:t>
            </a:r>
            <a:r>
              <a:rPr lang="pl-PL" sz="2600" u="sng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20 godzin w klasie 8 </a:t>
            </a:r>
            <a:r>
              <a:rPr lang="pl-PL" sz="26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(łącznie 40 godzin w ostatnich dwóch latach nauki);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lphaLcPeriod"/>
            </a:pPr>
            <a:r>
              <a:rPr lang="pl-PL" sz="26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 przypadku uczniów klasy 8, którzy nie angażowali się wcześniej </a:t>
            </a:r>
            <a:br>
              <a:rPr lang="pl-PL" sz="26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pl-PL" sz="26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 wolontariat – </a:t>
            </a:r>
            <a:r>
              <a:rPr lang="pl-PL" sz="2600" u="sng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 najmniej 25 godzin;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lphaLcPeriod"/>
            </a:pPr>
            <a:r>
              <a:rPr lang="pl-PL" sz="26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 przypadku uczniów, którzy we wcześniejszych latach nauki otrzymali wpis na świadectwie promocyjnym, wpis zostanie przepisany na świadectwie w klasie 8.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lphaLcPeriod"/>
            </a:pPr>
            <a:r>
              <a:rPr lang="pl-PL" sz="2600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</a:t>
            </a:r>
            <a:r>
              <a:rPr lang="pl-PL" sz="26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przypadku uczniów, którzy już podjęli wolontariat we wcześniejszych latach szkolnych i uzyskali mniej niż 30 godzin, godziny te przepisuje się </a:t>
            </a:r>
            <a:br>
              <a:rPr lang="pl-PL" sz="26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pl-PL" sz="26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 sumuje z godzinami przepracowanymi w kolejnych latach. </a:t>
            </a:r>
          </a:p>
        </p:txBody>
      </p:sp>
      <p:sp>
        <p:nvSpPr>
          <p:cNvPr id="5" name="Dowolny kształt 4"/>
          <p:cNvSpPr/>
          <p:nvPr/>
        </p:nvSpPr>
        <p:spPr>
          <a:xfrm>
            <a:off x="640671" y="1518082"/>
            <a:ext cx="146729" cy="3761913"/>
          </a:xfrm>
          <a:custGeom>
            <a:avLst/>
            <a:gdLst>
              <a:gd name="connsiteX0" fmla="*/ 55560 w 111120"/>
              <a:gd name="connsiteY0" fmla="*/ 3023296 h 3154046"/>
              <a:gd name="connsiteX1" fmla="*/ 111120 w 111120"/>
              <a:gd name="connsiteY1" fmla="*/ 3088671 h 3154046"/>
              <a:gd name="connsiteX2" fmla="*/ 55560 w 111120"/>
              <a:gd name="connsiteY2" fmla="*/ 3154046 h 3154046"/>
              <a:gd name="connsiteX3" fmla="*/ 0 w 111120"/>
              <a:gd name="connsiteY3" fmla="*/ 3088671 h 3154046"/>
              <a:gd name="connsiteX4" fmla="*/ 55560 w 111120"/>
              <a:gd name="connsiteY4" fmla="*/ 3023296 h 3154046"/>
              <a:gd name="connsiteX5" fmla="*/ 55560 w 111120"/>
              <a:gd name="connsiteY5" fmla="*/ 2591793 h 3154046"/>
              <a:gd name="connsiteX6" fmla="*/ 111120 w 111120"/>
              <a:gd name="connsiteY6" fmla="*/ 2657168 h 3154046"/>
              <a:gd name="connsiteX7" fmla="*/ 55560 w 111120"/>
              <a:gd name="connsiteY7" fmla="*/ 2722543 h 3154046"/>
              <a:gd name="connsiteX8" fmla="*/ 0 w 111120"/>
              <a:gd name="connsiteY8" fmla="*/ 2657168 h 3154046"/>
              <a:gd name="connsiteX9" fmla="*/ 55560 w 111120"/>
              <a:gd name="connsiteY9" fmla="*/ 2591793 h 3154046"/>
              <a:gd name="connsiteX10" fmla="*/ 55560 w 111120"/>
              <a:gd name="connsiteY10" fmla="*/ 2160290 h 3154046"/>
              <a:gd name="connsiteX11" fmla="*/ 111120 w 111120"/>
              <a:gd name="connsiteY11" fmla="*/ 2225665 h 3154046"/>
              <a:gd name="connsiteX12" fmla="*/ 55560 w 111120"/>
              <a:gd name="connsiteY12" fmla="*/ 2291040 h 3154046"/>
              <a:gd name="connsiteX13" fmla="*/ 0 w 111120"/>
              <a:gd name="connsiteY13" fmla="*/ 2225665 h 3154046"/>
              <a:gd name="connsiteX14" fmla="*/ 55560 w 111120"/>
              <a:gd name="connsiteY14" fmla="*/ 2160290 h 3154046"/>
              <a:gd name="connsiteX15" fmla="*/ 55560 w 111120"/>
              <a:gd name="connsiteY15" fmla="*/ 1728787 h 3154046"/>
              <a:gd name="connsiteX16" fmla="*/ 111120 w 111120"/>
              <a:gd name="connsiteY16" fmla="*/ 1794162 h 3154046"/>
              <a:gd name="connsiteX17" fmla="*/ 55560 w 111120"/>
              <a:gd name="connsiteY17" fmla="*/ 1859537 h 3154046"/>
              <a:gd name="connsiteX18" fmla="*/ 0 w 111120"/>
              <a:gd name="connsiteY18" fmla="*/ 1794162 h 3154046"/>
              <a:gd name="connsiteX19" fmla="*/ 55560 w 111120"/>
              <a:gd name="connsiteY19" fmla="*/ 1728787 h 3154046"/>
              <a:gd name="connsiteX20" fmla="*/ 55560 w 111120"/>
              <a:gd name="connsiteY20" fmla="*/ 1297284 h 3154046"/>
              <a:gd name="connsiteX21" fmla="*/ 111120 w 111120"/>
              <a:gd name="connsiteY21" fmla="*/ 1362659 h 3154046"/>
              <a:gd name="connsiteX22" fmla="*/ 55560 w 111120"/>
              <a:gd name="connsiteY22" fmla="*/ 1428034 h 3154046"/>
              <a:gd name="connsiteX23" fmla="*/ 0 w 111120"/>
              <a:gd name="connsiteY23" fmla="*/ 1362659 h 3154046"/>
              <a:gd name="connsiteX24" fmla="*/ 55560 w 111120"/>
              <a:gd name="connsiteY24" fmla="*/ 1297284 h 3154046"/>
              <a:gd name="connsiteX25" fmla="*/ 55560 w 111120"/>
              <a:gd name="connsiteY25" fmla="*/ 863600 h 3154046"/>
              <a:gd name="connsiteX26" fmla="*/ 111120 w 111120"/>
              <a:gd name="connsiteY26" fmla="*/ 928975 h 3154046"/>
              <a:gd name="connsiteX27" fmla="*/ 55560 w 111120"/>
              <a:gd name="connsiteY27" fmla="*/ 994350 h 3154046"/>
              <a:gd name="connsiteX28" fmla="*/ 0 w 111120"/>
              <a:gd name="connsiteY28" fmla="*/ 928975 h 3154046"/>
              <a:gd name="connsiteX29" fmla="*/ 55560 w 111120"/>
              <a:gd name="connsiteY29" fmla="*/ 863600 h 3154046"/>
              <a:gd name="connsiteX30" fmla="*/ 55560 w 111120"/>
              <a:gd name="connsiteY30" fmla="*/ 431800 h 3154046"/>
              <a:gd name="connsiteX31" fmla="*/ 111120 w 111120"/>
              <a:gd name="connsiteY31" fmla="*/ 497175 h 3154046"/>
              <a:gd name="connsiteX32" fmla="*/ 55560 w 111120"/>
              <a:gd name="connsiteY32" fmla="*/ 562550 h 3154046"/>
              <a:gd name="connsiteX33" fmla="*/ 0 w 111120"/>
              <a:gd name="connsiteY33" fmla="*/ 497175 h 3154046"/>
              <a:gd name="connsiteX34" fmla="*/ 55560 w 111120"/>
              <a:gd name="connsiteY34" fmla="*/ 431800 h 3154046"/>
              <a:gd name="connsiteX35" fmla="*/ 55560 w 111120"/>
              <a:gd name="connsiteY35" fmla="*/ 0 h 3154046"/>
              <a:gd name="connsiteX36" fmla="*/ 111120 w 111120"/>
              <a:gd name="connsiteY36" fmla="*/ 65375 h 3154046"/>
              <a:gd name="connsiteX37" fmla="*/ 55560 w 111120"/>
              <a:gd name="connsiteY37" fmla="*/ 130750 h 3154046"/>
              <a:gd name="connsiteX38" fmla="*/ 0 w 111120"/>
              <a:gd name="connsiteY38" fmla="*/ 65375 h 3154046"/>
              <a:gd name="connsiteX39" fmla="*/ 55560 w 111120"/>
              <a:gd name="connsiteY39" fmla="*/ 0 h 315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1120" h="3154046">
                <a:moveTo>
                  <a:pt x="55560" y="3023296"/>
                </a:moveTo>
                <a:cubicBezTo>
                  <a:pt x="86245" y="3023296"/>
                  <a:pt x="111120" y="3052565"/>
                  <a:pt x="111120" y="3088671"/>
                </a:cubicBezTo>
                <a:cubicBezTo>
                  <a:pt x="111120" y="3124777"/>
                  <a:pt x="86245" y="3154046"/>
                  <a:pt x="55560" y="3154046"/>
                </a:cubicBezTo>
                <a:cubicBezTo>
                  <a:pt x="24875" y="3154046"/>
                  <a:pt x="0" y="3124777"/>
                  <a:pt x="0" y="3088671"/>
                </a:cubicBezTo>
                <a:cubicBezTo>
                  <a:pt x="0" y="3052565"/>
                  <a:pt x="24875" y="3023296"/>
                  <a:pt x="55560" y="3023296"/>
                </a:cubicBezTo>
                <a:close/>
                <a:moveTo>
                  <a:pt x="55560" y="2591793"/>
                </a:moveTo>
                <a:cubicBezTo>
                  <a:pt x="86245" y="2591793"/>
                  <a:pt x="111120" y="2621062"/>
                  <a:pt x="111120" y="2657168"/>
                </a:cubicBezTo>
                <a:cubicBezTo>
                  <a:pt x="111120" y="2693274"/>
                  <a:pt x="86245" y="2722543"/>
                  <a:pt x="55560" y="2722543"/>
                </a:cubicBezTo>
                <a:cubicBezTo>
                  <a:pt x="24875" y="2722543"/>
                  <a:pt x="0" y="2693274"/>
                  <a:pt x="0" y="2657168"/>
                </a:cubicBezTo>
                <a:cubicBezTo>
                  <a:pt x="0" y="2621062"/>
                  <a:pt x="24875" y="2591793"/>
                  <a:pt x="55560" y="2591793"/>
                </a:cubicBezTo>
                <a:close/>
                <a:moveTo>
                  <a:pt x="55560" y="2160290"/>
                </a:moveTo>
                <a:cubicBezTo>
                  <a:pt x="86245" y="2160290"/>
                  <a:pt x="111120" y="2189559"/>
                  <a:pt x="111120" y="2225665"/>
                </a:cubicBezTo>
                <a:cubicBezTo>
                  <a:pt x="111120" y="2261771"/>
                  <a:pt x="86245" y="2291040"/>
                  <a:pt x="55560" y="2291040"/>
                </a:cubicBezTo>
                <a:cubicBezTo>
                  <a:pt x="24875" y="2291040"/>
                  <a:pt x="0" y="2261771"/>
                  <a:pt x="0" y="2225665"/>
                </a:cubicBezTo>
                <a:cubicBezTo>
                  <a:pt x="0" y="2189559"/>
                  <a:pt x="24875" y="2160290"/>
                  <a:pt x="55560" y="2160290"/>
                </a:cubicBezTo>
                <a:close/>
                <a:moveTo>
                  <a:pt x="55560" y="1728787"/>
                </a:moveTo>
                <a:cubicBezTo>
                  <a:pt x="86245" y="1728787"/>
                  <a:pt x="111120" y="1758056"/>
                  <a:pt x="111120" y="1794162"/>
                </a:cubicBezTo>
                <a:cubicBezTo>
                  <a:pt x="111120" y="1830268"/>
                  <a:pt x="86245" y="1859537"/>
                  <a:pt x="55560" y="1859537"/>
                </a:cubicBezTo>
                <a:cubicBezTo>
                  <a:pt x="24875" y="1859537"/>
                  <a:pt x="0" y="1830268"/>
                  <a:pt x="0" y="1794162"/>
                </a:cubicBezTo>
                <a:cubicBezTo>
                  <a:pt x="0" y="1758056"/>
                  <a:pt x="24875" y="1728787"/>
                  <a:pt x="55560" y="1728787"/>
                </a:cubicBezTo>
                <a:close/>
                <a:moveTo>
                  <a:pt x="55560" y="1297284"/>
                </a:moveTo>
                <a:cubicBezTo>
                  <a:pt x="86245" y="1297284"/>
                  <a:pt x="111120" y="1326553"/>
                  <a:pt x="111120" y="1362659"/>
                </a:cubicBezTo>
                <a:cubicBezTo>
                  <a:pt x="111120" y="1398765"/>
                  <a:pt x="86245" y="1428034"/>
                  <a:pt x="55560" y="1428034"/>
                </a:cubicBezTo>
                <a:cubicBezTo>
                  <a:pt x="24875" y="1428034"/>
                  <a:pt x="0" y="1398765"/>
                  <a:pt x="0" y="1362659"/>
                </a:cubicBezTo>
                <a:cubicBezTo>
                  <a:pt x="0" y="1326553"/>
                  <a:pt x="24875" y="1297284"/>
                  <a:pt x="55560" y="1297284"/>
                </a:cubicBezTo>
                <a:close/>
                <a:moveTo>
                  <a:pt x="55560" y="863600"/>
                </a:moveTo>
                <a:cubicBezTo>
                  <a:pt x="86245" y="863600"/>
                  <a:pt x="111120" y="892869"/>
                  <a:pt x="111120" y="928975"/>
                </a:cubicBezTo>
                <a:cubicBezTo>
                  <a:pt x="111120" y="965081"/>
                  <a:pt x="86245" y="994350"/>
                  <a:pt x="55560" y="994350"/>
                </a:cubicBezTo>
                <a:cubicBezTo>
                  <a:pt x="24875" y="994350"/>
                  <a:pt x="0" y="965081"/>
                  <a:pt x="0" y="928975"/>
                </a:cubicBezTo>
                <a:cubicBezTo>
                  <a:pt x="0" y="892869"/>
                  <a:pt x="24875" y="863600"/>
                  <a:pt x="55560" y="863600"/>
                </a:cubicBezTo>
                <a:close/>
                <a:moveTo>
                  <a:pt x="55560" y="431800"/>
                </a:moveTo>
                <a:cubicBezTo>
                  <a:pt x="86245" y="431800"/>
                  <a:pt x="111120" y="461069"/>
                  <a:pt x="111120" y="497175"/>
                </a:cubicBezTo>
                <a:cubicBezTo>
                  <a:pt x="111120" y="533281"/>
                  <a:pt x="86245" y="562550"/>
                  <a:pt x="55560" y="562550"/>
                </a:cubicBezTo>
                <a:cubicBezTo>
                  <a:pt x="24875" y="562550"/>
                  <a:pt x="0" y="533281"/>
                  <a:pt x="0" y="497175"/>
                </a:cubicBezTo>
                <a:cubicBezTo>
                  <a:pt x="0" y="461069"/>
                  <a:pt x="24875" y="431800"/>
                  <a:pt x="55560" y="431800"/>
                </a:cubicBezTo>
                <a:close/>
                <a:moveTo>
                  <a:pt x="55560" y="0"/>
                </a:moveTo>
                <a:cubicBezTo>
                  <a:pt x="86245" y="0"/>
                  <a:pt x="111120" y="29269"/>
                  <a:pt x="111120" y="65375"/>
                </a:cubicBezTo>
                <a:cubicBezTo>
                  <a:pt x="111120" y="101481"/>
                  <a:pt x="86245" y="130750"/>
                  <a:pt x="55560" y="130750"/>
                </a:cubicBezTo>
                <a:cubicBezTo>
                  <a:pt x="24875" y="130750"/>
                  <a:pt x="0" y="101481"/>
                  <a:pt x="0" y="65375"/>
                </a:cubicBezTo>
                <a:cubicBezTo>
                  <a:pt x="0" y="29269"/>
                  <a:pt x="24875" y="0"/>
                  <a:pt x="555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Dowolny kształt 5"/>
          <p:cNvSpPr/>
          <p:nvPr/>
        </p:nvSpPr>
        <p:spPr>
          <a:xfrm>
            <a:off x="630561" y="2546288"/>
            <a:ext cx="146729" cy="3761913"/>
          </a:xfrm>
          <a:custGeom>
            <a:avLst/>
            <a:gdLst>
              <a:gd name="connsiteX0" fmla="*/ 55560 w 111120"/>
              <a:gd name="connsiteY0" fmla="*/ 3023296 h 3154046"/>
              <a:gd name="connsiteX1" fmla="*/ 111120 w 111120"/>
              <a:gd name="connsiteY1" fmla="*/ 3088671 h 3154046"/>
              <a:gd name="connsiteX2" fmla="*/ 55560 w 111120"/>
              <a:gd name="connsiteY2" fmla="*/ 3154046 h 3154046"/>
              <a:gd name="connsiteX3" fmla="*/ 0 w 111120"/>
              <a:gd name="connsiteY3" fmla="*/ 3088671 h 3154046"/>
              <a:gd name="connsiteX4" fmla="*/ 55560 w 111120"/>
              <a:gd name="connsiteY4" fmla="*/ 3023296 h 3154046"/>
              <a:gd name="connsiteX5" fmla="*/ 55560 w 111120"/>
              <a:gd name="connsiteY5" fmla="*/ 2591793 h 3154046"/>
              <a:gd name="connsiteX6" fmla="*/ 111120 w 111120"/>
              <a:gd name="connsiteY6" fmla="*/ 2657168 h 3154046"/>
              <a:gd name="connsiteX7" fmla="*/ 55560 w 111120"/>
              <a:gd name="connsiteY7" fmla="*/ 2722543 h 3154046"/>
              <a:gd name="connsiteX8" fmla="*/ 0 w 111120"/>
              <a:gd name="connsiteY8" fmla="*/ 2657168 h 3154046"/>
              <a:gd name="connsiteX9" fmla="*/ 55560 w 111120"/>
              <a:gd name="connsiteY9" fmla="*/ 2591793 h 3154046"/>
              <a:gd name="connsiteX10" fmla="*/ 55560 w 111120"/>
              <a:gd name="connsiteY10" fmla="*/ 2160290 h 3154046"/>
              <a:gd name="connsiteX11" fmla="*/ 111120 w 111120"/>
              <a:gd name="connsiteY11" fmla="*/ 2225665 h 3154046"/>
              <a:gd name="connsiteX12" fmla="*/ 55560 w 111120"/>
              <a:gd name="connsiteY12" fmla="*/ 2291040 h 3154046"/>
              <a:gd name="connsiteX13" fmla="*/ 0 w 111120"/>
              <a:gd name="connsiteY13" fmla="*/ 2225665 h 3154046"/>
              <a:gd name="connsiteX14" fmla="*/ 55560 w 111120"/>
              <a:gd name="connsiteY14" fmla="*/ 2160290 h 3154046"/>
              <a:gd name="connsiteX15" fmla="*/ 55560 w 111120"/>
              <a:gd name="connsiteY15" fmla="*/ 1728787 h 3154046"/>
              <a:gd name="connsiteX16" fmla="*/ 111120 w 111120"/>
              <a:gd name="connsiteY16" fmla="*/ 1794162 h 3154046"/>
              <a:gd name="connsiteX17" fmla="*/ 55560 w 111120"/>
              <a:gd name="connsiteY17" fmla="*/ 1859537 h 3154046"/>
              <a:gd name="connsiteX18" fmla="*/ 0 w 111120"/>
              <a:gd name="connsiteY18" fmla="*/ 1794162 h 3154046"/>
              <a:gd name="connsiteX19" fmla="*/ 55560 w 111120"/>
              <a:gd name="connsiteY19" fmla="*/ 1728787 h 3154046"/>
              <a:gd name="connsiteX20" fmla="*/ 55560 w 111120"/>
              <a:gd name="connsiteY20" fmla="*/ 1297284 h 3154046"/>
              <a:gd name="connsiteX21" fmla="*/ 111120 w 111120"/>
              <a:gd name="connsiteY21" fmla="*/ 1362659 h 3154046"/>
              <a:gd name="connsiteX22" fmla="*/ 55560 w 111120"/>
              <a:gd name="connsiteY22" fmla="*/ 1428034 h 3154046"/>
              <a:gd name="connsiteX23" fmla="*/ 0 w 111120"/>
              <a:gd name="connsiteY23" fmla="*/ 1362659 h 3154046"/>
              <a:gd name="connsiteX24" fmla="*/ 55560 w 111120"/>
              <a:gd name="connsiteY24" fmla="*/ 1297284 h 3154046"/>
              <a:gd name="connsiteX25" fmla="*/ 55560 w 111120"/>
              <a:gd name="connsiteY25" fmla="*/ 863600 h 3154046"/>
              <a:gd name="connsiteX26" fmla="*/ 111120 w 111120"/>
              <a:gd name="connsiteY26" fmla="*/ 928975 h 3154046"/>
              <a:gd name="connsiteX27" fmla="*/ 55560 w 111120"/>
              <a:gd name="connsiteY27" fmla="*/ 994350 h 3154046"/>
              <a:gd name="connsiteX28" fmla="*/ 0 w 111120"/>
              <a:gd name="connsiteY28" fmla="*/ 928975 h 3154046"/>
              <a:gd name="connsiteX29" fmla="*/ 55560 w 111120"/>
              <a:gd name="connsiteY29" fmla="*/ 863600 h 3154046"/>
              <a:gd name="connsiteX30" fmla="*/ 55560 w 111120"/>
              <a:gd name="connsiteY30" fmla="*/ 431800 h 3154046"/>
              <a:gd name="connsiteX31" fmla="*/ 111120 w 111120"/>
              <a:gd name="connsiteY31" fmla="*/ 497175 h 3154046"/>
              <a:gd name="connsiteX32" fmla="*/ 55560 w 111120"/>
              <a:gd name="connsiteY32" fmla="*/ 562550 h 3154046"/>
              <a:gd name="connsiteX33" fmla="*/ 0 w 111120"/>
              <a:gd name="connsiteY33" fmla="*/ 497175 h 3154046"/>
              <a:gd name="connsiteX34" fmla="*/ 55560 w 111120"/>
              <a:gd name="connsiteY34" fmla="*/ 431800 h 3154046"/>
              <a:gd name="connsiteX35" fmla="*/ 55560 w 111120"/>
              <a:gd name="connsiteY35" fmla="*/ 0 h 3154046"/>
              <a:gd name="connsiteX36" fmla="*/ 111120 w 111120"/>
              <a:gd name="connsiteY36" fmla="*/ 65375 h 3154046"/>
              <a:gd name="connsiteX37" fmla="*/ 55560 w 111120"/>
              <a:gd name="connsiteY37" fmla="*/ 130750 h 3154046"/>
              <a:gd name="connsiteX38" fmla="*/ 0 w 111120"/>
              <a:gd name="connsiteY38" fmla="*/ 65375 h 3154046"/>
              <a:gd name="connsiteX39" fmla="*/ 55560 w 111120"/>
              <a:gd name="connsiteY39" fmla="*/ 0 h 315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1120" h="3154046">
                <a:moveTo>
                  <a:pt x="55560" y="3023296"/>
                </a:moveTo>
                <a:cubicBezTo>
                  <a:pt x="86245" y="3023296"/>
                  <a:pt x="111120" y="3052565"/>
                  <a:pt x="111120" y="3088671"/>
                </a:cubicBezTo>
                <a:cubicBezTo>
                  <a:pt x="111120" y="3124777"/>
                  <a:pt x="86245" y="3154046"/>
                  <a:pt x="55560" y="3154046"/>
                </a:cubicBezTo>
                <a:cubicBezTo>
                  <a:pt x="24875" y="3154046"/>
                  <a:pt x="0" y="3124777"/>
                  <a:pt x="0" y="3088671"/>
                </a:cubicBezTo>
                <a:cubicBezTo>
                  <a:pt x="0" y="3052565"/>
                  <a:pt x="24875" y="3023296"/>
                  <a:pt x="55560" y="3023296"/>
                </a:cubicBezTo>
                <a:close/>
                <a:moveTo>
                  <a:pt x="55560" y="2591793"/>
                </a:moveTo>
                <a:cubicBezTo>
                  <a:pt x="86245" y="2591793"/>
                  <a:pt x="111120" y="2621062"/>
                  <a:pt x="111120" y="2657168"/>
                </a:cubicBezTo>
                <a:cubicBezTo>
                  <a:pt x="111120" y="2693274"/>
                  <a:pt x="86245" y="2722543"/>
                  <a:pt x="55560" y="2722543"/>
                </a:cubicBezTo>
                <a:cubicBezTo>
                  <a:pt x="24875" y="2722543"/>
                  <a:pt x="0" y="2693274"/>
                  <a:pt x="0" y="2657168"/>
                </a:cubicBezTo>
                <a:cubicBezTo>
                  <a:pt x="0" y="2621062"/>
                  <a:pt x="24875" y="2591793"/>
                  <a:pt x="55560" y="2591793"/>
                </a:cubicBezTo>
                <a:close/>
                <a:moveTo>
                  <a:pt x="55560" y="2160290"/>
                </a:moveTo>
                <a:cubicBezTo>
                  <a:pt x="86245" y="2160290"/>
                  <a:pt x="111120" y="2189559"/>
                  <a:pt x="111120" y="2225665"/>
                </a:cubicBezTo>
                <a:cubicBezTo>
                  <a:pt x="111120" y="2261771"/>
                  <a:pt x="86245" y="2291040"/>
                  <a:pt x="55560" y="2291040"/>
                </a:cubicBezTo>
                <a:cubicBezTo>
                  <a:pt x="24875" y="2291040"/>
                  <a:pt x="0" y="2261771"/>
                  <a:pt x="0" y="2225665"/>
                </a:cubicBezTo>
                <a:cubicBezTo>
                  <a:pt x="0" y="2189559"/>
                  <a:pt x="24875" y="2160290"/>
                  <a:pt x="55560" y="2160290"/>
                </a:cubicBezTo>
                <a:close/>
                <a:moveTo>
                  <a:pt x="55560" y="1728787"/>
                </a:moveTo>
                <a:cubicBezTo>
                  <a:pt x="86245" y="1728787"/>
                  <a:pt x="111120" y="1758056"/>
                  <a:pt x="111120" y="1794162"/>
                </a:cubicBezTo>
                <a:cubicBezTo>
                  <a:pt x="111120" y="1830268"/>
                  <a:pt x="86245" y="1859537"/>
                  <a:pt x="55560" y="1859537"/>
                </a:cubicBezTo>
                <a:cubicBezTo>
                  <a:pt x="24875" y="1859537"/>
                  <a:pt x="0" y="1830268"/>
                  <a:pt x="0" y="1794162"/>
                </a:cubicBezTo>
                <a:cubicBezTo>
                  <a:pt x="0" y="1758056"/>
                  <a:pt x="24875" y="1728787"/>
                  <a:pt x="55560" y="1728787"/>
                </a:cubicBezTo>
                <a:close/>
                <a:moveTo>
                  <a:pt x="55560" y="1297284"/>
                </a:moveTo>
                <a:cubicBezTo>
                  <a:pt x="86245" y="1297284"/>
                  <a:pt x="111120" y="1326553"/>
                  <a:pt x="111120" y="1362659"/>
                </a:cubicBezTo>
                <a:cubicBezTo>
                  <a:pt x="111120" y="1398765"/>
                  <a:pt x="86245" y="1428034"/>
                  <a:pt x="55560" y="1428034"/>
                </a:cubicBezTo>
                <a:cubicBezTo>
                  <a:pt x="24875" y="1428034"/>
                  <a:pt x="0" y="1398765"/>
                  <a:pt x="0" y="1362659"/>
                </a:cubicBezTo>
                <a:cubicBezTo>
                  <a:pt x="0" y="1326553"/>
                  <a:pt x="24875" y="1297284"/>
                  <a:pt x="55560" y="1297284"/>
                </a:cubicBezTo>
                <a:close/>
                <a:moveTo>
                  <a:pt x="55560" y="863600"/>
                </a:moveTo>
                <a:cubicBezTo>
                  <a:pt x="86245" y="863600"/>
                  <a:pt x="111120" y="892869"/>
                  <a:pt x="111120" y="928975"/>
                </a:cubicBezTo>
                <a:cubicBezTo>
                  <a:pt x="111120" y="965081"/>
                  <a:pt x="86245" y="994350"/>
                  <a:pt x="55560" y="994350"/>
                </a:cubicBezTo>
                <a:cubicBezTo>
                  <a:pt x="24875" y="994350"/>
                  <a:pt x="0" y="965081"/>
                  <a:pt x="0" y="928975"/>
                </a:cubicBezTo>
                <a:cubicBezTo>
                  <a:pt x="0" y="892869"/>
                  <a:pt x="24875" y="863600"/>
                  <a:pt x="55560" y="863600"/>
                </a:cubicBezTo>
                <a:close/>
                <a:moveTo>
                  <a:pt x="55560" y="431800"/>
                </a:moveTo>
                <a:cubicBezTo>
                  <a:pt x="86245" y="431800"/>
                  <a:pt x="111120" y="461069"/>
                  <a:pt x="111120" y="497175"/>
                </a:cubicBezTo>
                <a:cubicBezTo>
                  <a:pt x="111120" y="533281"/>
                  <a:pt x="86245" y="562550"/>
                  <a:pt x="55560" y="562550"/>
                </a:cubicBezTo>
                <a:cubicBezTo>
                  <a:pt x="24875" y="562550"/>
                  <a:pt x="0" y="533281"/>
                  <a:pt x="0" y="497175"/>
                </a:cubicBezTo>
                <a:cubicBezTo>
                  <a:pt x="0" y="461069"/>
                  <a:pt x="24875" y="431800"/>
                  <a:pt x="55560" y="431800"/>
                </a:cubicBezTo>
                <a:close/>
                <a:moveTo>
                  <a:pt x="55560" y="0"/>
                </a:moveTo>
                <a:cubicBezTo>
                  <a:pt x="86245" y="0"/>
                  <a:pt x="111120" y="29269"/>
                  <a:pt x="111120" y="65375"/>
                </a:cubicBezTo>
                <a:cubicBezTo>
                  <a:pt x="111120" y="101481"/>
                  <a:pt x="86245" y="130750"/>
                  <a:pt x="55560" y="130750"/>
                </a:cubicBezTo>
                <a:cubicBezTo>
                  <a:pt x="24875" y="130750"/>
                  <a:pt x="0" y="101481"/>
                  <a:pt x="0" y="65375"/>
                </a:cubicBezTo>
                <a:cubicBezTo>
                  <a:pt x="0" y="29269"/>
                  <a:pt x="24875" y="0"/>
                  <a:pt x="555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145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343269" y="284086"/>
            <a:ext cx="11505462" cy="781235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600" dirty="0">
                <a:solidFill>
                  <a:srgbClr val="FF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Wolontariat poza szkołą:</a:t>
            </a:r>
            <a:endParaRPr lang="pl-PL" sz="3600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rostokąt: jeden ścięty róg 2">
            <a:extLst>
              <a:ext uri="{FF2B5EF4-FFF2-40B4-BE49-F238E27FC236}">
                <a16:creationId xmlns:a16="http://schemas.microsoft.com/office/drawing/2014/main" xmlns="" id="{899EB92B-F275-D4FE-038A-B6D1E72A8044}"/>
              </a:ext>
            </a:extLst>
          </p:cNvPr>
          <p:cNvSpPr/>
          <p:nvPr/>
        </p:nvSpPr>
        <p:spPr>
          <a:xfrm>
            <a:off x="648070" y="1207363"/>
            <a:ext cx="10759736" cy="5415378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4294967295"/>
          </p:nvPr>
        </p:nvSpPr>
        <p:spPr>
          <a:xfrm>
            <a:off x="426128" y="1401073"/>
            <a:ext cx="10466773" cy="5415378"/>
          </a:xfrm>
        </p:spPr>
        <p:txBody>
          <a:bodyPr>
            <a:noAutofit/>
          </a:bodyPr>
          <a:lstStyle/>
          <a:p>
            <a:pPr marL="971550" lvl="1" indent="-514350">
              <a:lnSpc>
                <a:spcPct val="100000"/>
              </a:lnSpc>
              <a:buFont typeface="+mj-lt"/>
              <a:buAutoNum type="alphaLcPeriod"/>
            </a:pPr>
            <a:r>
              <a:rPr lang="pl-PL" sz="26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Możliwa jest również realizacja wolontariatu poza szkołą. Powinna </a:t>
            </a:r>
            <a:r>
              <a:rPr lang="pl-PL" sz="2600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/>
            </a:r>
            <a:br>
              <a:rPr lang="pl-PL" sz="2600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pl-PL" sz="2600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być </a:t>
            </a:r>
            <a:r>
              <a:rPr lang="pl-PL" sz="26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ona udokumentowana odpowiednim zaświadczeniem.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lphaLcPeriod"/>
            </a:pPr>
            <a:r>
              <a:rPr lang="pl-PL" sz="26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Godziny wypracowane w ramach wolontariatu zarówno w szkole, </a:t>
            </a:r>
            <a:br>
              <a:rPr lang="pl-PL" sz="26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6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jak i poza nią sumują się.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lphaLcPeriod"/>
            </a:pPr>
            <a:r>
              <a:rPr lang="pl-PL" sz="26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 przypadku świadczenia wolontariatu poza </a:t>
            </a:r>
            <a:r>
              <a:rPr lang="pl-PL" sz="26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SzKW</a:t>
            </a:r>
            <a:r>
              <a:rPr lang="pl-PL" sz="26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wolontariusz jest zobowiązany dostarczyć zaświadczenie o świadczeniu wolontariatu lub aktywności na rzecz środowiska szkolnego i lokalnego </a:t>
            </a:r>
            <a:r>
              <a:rPr lang="pl-PL" sz="2600" u="sng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nie później niż 31 maja danego roku szkolnego</a:t>
            </a:r>
            <a:r>
              <a:rPr lang="pl-PL" sz="26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2600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Zaświadczenie musi zawierać nazwę </a:t>
            </a:r>
            <a:br>
              <a:rPr lang="pl-PL" sz="2600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600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pieczątkę podmiotu w którym świadczony był wolontariat , podpis osoby wystawiającej zaświadczenie, okres, w którym uczeń/uczennica angażował/angażowała się w pomoc oraz liczba zrealizowanych przez niego/nią godzin. </a:t>
            </a:r>
          </a:p>
        </p:txBody>
      </p:sp>
    </p:spTree>
    <p:extLst>
      <p:ext uri="{BB962C8B-B14F-4D97-AF65-F5344CB8AC3E}">
        <p14:creationId xmlns:p14="http://schemas.microsoft.com/office/powerpoint/2010/main" val="219716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4" r="10600" b="56482"/>
          <a:stretch/>
        </p:blipFill>
        <p:spPr>
          <a:xfrm>
            <a:off x="10272346" y="277470"/>
            <a:ext cx="1777370" cy="1792626"/>
          </a:xfrm>
          <a:prstGeom prst="rect">
            <a:avLst/>
          </a:prstGeom>
        </p:spPr>
      </p:pic>
      <p:sp>
        <p:nvSpPr>
          <p:cNvPr id="4" name="Prostokąt: jeden ścięty róg 3">
            <a:extLst>
              <a:ext uri="{FF2B5EF4-FFF2-40B4-BE49-F238E27FC236}">
                <a16:creationId xmlns:a16="http://schemas.microsoft.com/office/drawing/2014/main" xmlns="" id="{AAF0FD3B-D97F-5B6B-E890-0BA466734691}"/>
              </a:ext>
            </a:extLst>
          </p:cNvPr>
          <p:cNvSpPr/>
          <p:nvPr/>
        </p:nvSpPr>
        <p:spPr>
          <a:xfrm>
            <a:off x="546100" y="1540988"/>
            <a:ext cx="10633847" cy="4909349"/>
          </a:xfrm>
          <a:prstGeom prst="snip1Rect">
            <a:avLst/>
          </a:prstGeom>
          <a:solidFill>
            <a:schemeClr val="accent5"/>
          </a:solidFill>
          <a:ln>
            <a:noFill/>
          </a:ln>
          <a:effectLst>
            <a:outerShdw blurRad="190500"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7224" y="161726"/>
            <a:ext cx="10772775" cy="1658198"/>
          </a:xfrm>
        </p:spPr>
        <p:txBody>
          <a:bodyPr>
            <a:normAutofit/>
          </a:bodyPr>
          <a:lstStyle/>
          <a:p>
            <a:r>
              <a:rPr lang="pl-PL" sz="4800" dirty="0">
                <a:solidFill>
                  <a:schemeClr val="accent4"/>
                </a:solidFill>
              </a:rPr>
              <a:t>Gdzie można się </a:t>
            </a:r>
            <a:r>
              <a:rPr lang="pl-PL" sz="4800" dirty="0" smtClean="0">
                <a:solidFill>
                  <a:schemeClr val="accent4"/>
                </a:solidFill>
              </a:rPr>
              <a:t>udzielać?</a:t>
            </a:r>
            <a:endParaRPr lang="pl-PL" sz="4800" dirty="0">
              <a:solidFill>
                <a:schemeClr val="accent4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12053" y="1791159"/>
            <a:ext cx="9884543" cy="46075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FF00"/>
                </a:solidFill>
              </a:rPr>
              <a:t>  Opieka nad miejscem pamięci narodowej na </a:t>
            </a:r>
            <a:r>
              <a:rPr lang="pl-PL" dirty="0" smtClean="0">
                <a:solidFill>
                  <a:srgbClr val="FFFF00"/>
                </a:solidFill>
              </a:rPr>
              <a:t>Targówku</a:t>
            </a:r>
            <a:br>
              <a:rPr lang="pl-PL" dirty="0" smtClean="0">
                <a:solidFill>
                  <a:srgbClr val="FFFF00"/>
                </a:solidFill>
              </a:rPr>
            </a:b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>
                <a:solidFill>
                  <a:srgbClr val="FFFF00"/>
                </a:solidFill>
              </a:rPr>
              <a:t>– tzw. Strażnicy Pamięci.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FF00"/>
                </a:solidFill>
              </a:rPr>
              <a:t>  Pomoc na turniejach koszykówki organizowanych przez pana Rucińskiego.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FF00"/>
                </a:solidFill>
              </a:rPr>
              <a:t>  Pomoc w świetlicy, w klasach młodszych, pomoc </a:t>
            </a:r>
            <a:r>
              <a:rPr lang="pl-PL" dirty="0" smtClean="0">
                <a:solidFill>
                  <a:srgbClr val="FFFF00"/>
                </a:solidFill>
              </a:rPr>
              <a:t>koleżeńska</a:t>
            </a:r>
            <a:br>
              <a:rPr lang="pl-PL" dirty="0" smtClean="0">
                <a:solidFill>
                  <a:srgbClr val="FFFF00"/>
                </a:solidFill>
              </a:rPr>
            </a:b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>
                <a:solidFill>
                  <a:srgbClr val="FFFF00"/>
                </a:solidFill>
              </a:rPr>
              <a:t>– tzw. pogotowie  naukowe.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FF00"/>
                </a:solidFill>
              </a:rPr>
              <a:t>  Pomoc w zerówce szkolnej i przedszkolach na Targówku.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FF00"/>
                </a:solidFill>
              </a:rPr>
              <a:t>  Zbiórki żołędzi, orzechów, korków, tuszy.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FF00"/>
                </a:solidFill>
              </a:rPr>
              <a:t>  Zbiórki żywności, środków, rzeczy organizowane w ciągu roku szkolnego.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FF00"/>
                </a:solidFill>
              </a:rPr>
              <a:t>  Kartki świąteczne, ozdoby świąteczne na kiermasze szkolne dla  Stowarzyszenia Domów Dziecka.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FF00"/>
                </a:solidFill>
              </a:rPr>
              <a:t>  Wielka Orkiestra Świątecznej Pomocy.</a:t>
            </a:r>
          </a:p>
        </p:txBody>
      </p:sp>
      <p:sp>
        <p:nvSpPr>
          <p:cNvPr id="6" name="Dowolny kształt 5"/>
          <p:cNvSpPr/>
          <p:nvPr/>
        </p:nvSpPr>
        <p:spPr>
          <a:xfrm>
            <a:off x="735874" y="1746682"/>
            <a:ext cx="146729" cy="3761913"/>
          </a:xfrm>
          <a:custGeom>
            <a:avLst/>
            <a:gdLst>
              <a:gd name="connsiteX0" fmla="*/ 55560 w 111120"/>
              <a:gd name="connsiteY0" fmla="*/ 3023296 h 3154046"/>
              <a:gd name="connsiteX1" fmla="*/ 111120 w 111120"/>
              <a:gd name="connsiteY1" fmla="*/ 3088671 h 3154046"/>
              <a:gd name="connsiteX2" fmla="*/ 55560 w 111120"/>
              <a:gd name="connsiteY2" fmla="*/ 3154046 h 3154046"/>
              <a:gd name="connsiteX3" fmla="*/ 0 w 111120"/>
              <a:gd name="connsiteY3" fmla="*/ 3088671 h 3154046"/>
              <a:gd name="connsiteX4" fmla="*/ 55560 w 111120"/>
              <a:gd name="connsiteY4" fmla="*/ 3023296 h 3154046"/>
              <a:gd name="connsiteX5" fmla="*/ 55560 w 111120"/>
              <a:gd name="connsiteY5" fmla="*/ 2591793 h 3154046"/>
              <a:gd name="connsiteX6" fmla="*/ 111120 w 111120"/>
              <a:gd name="connsiteY6" fmla="*/ 2657168 h 3154046"/>
              <a:gd name="connsiteX7" fmla="*/ 55560 w 111120"/>
              <a:gd name="connsiteY7" fmla="*/ 2722543 h 3154046"/>
              <a:gd name="connsiteX8" fmla="*/ 0 w 111120"/>
              <a:gd name="connsiteY8" fmla="*/ 2657168 h 3154046"/>
              <a:gd name="connsiteX9" fmla="*/ 55560 w 111120"/>
              <a:gd name="connsiteY9" fmla="*/ 2591793 h 3154046"/>
              <a:gd name="connsiteX10" fmla="*/ 55560 w 111120"/>
              <a:gd name="connsiteY10" fmla="*/ 2160290 h 3154046"/>
              <a:gd name="connsiteX11" fmla="*/ 111120 w 111120"/>
              <a:gd name="connsiteY11" fmla="*/ 2225665 h 3154046"/>
              <a:gd name="connsiteX12" fmla="*/ 55560 w 111120"/>
              <a:gd name="connsiteY12" fmla="*/ 2291040 h 3154046"/>
              <a:gd name="connsiteX13" fmla="*/ 0 w 111120"/>
              <a:gd name="connsiteY13" fmla="*/ 2225665 h 3154046"/>
              <a:gd name="connsiteX14" fmla="*/ 55560 w 111120"/>
              <a:gd name="connsiteY14" fmla="*/ 2160290 h 3154046"/>
              <a:gd name="connsiteX15" fmla="*/ 55560 w 111120"/>
              <a:gd name="connsiteY15" fmla="*/ 1728787 h 3154046"/>
              <a:gd name="connsiteX16" fmla="*/ 111120 w 111120"/>
              <a:gd name="connsiteY16" fmla="*/ 1794162 h 3154046"/>
              <a:gd name="connsiteX17" fmla="*/ 55560 w 111120"/>
              <a:gd name="connsiteY17" fmla="*/ 1859537 h 3154046"/>
              <a:gd name="connsiteX18" fmla="*/ 0 w 111120"/>
              <a:gd name="connsiteY18" fmla="*/ 1794162 h 3154046"/>
              <a:gd name="connsiteX19" fmla="*/ 55560 w 111120"/>
              <a:gd name="connsiteY19" fmla="*/ 1728787 h 3154046"/>
              <a:gd name="connsiteX20" fmla="*/ 55560 w 111120"/>
              <a:gd name="connsiteY20" fmla="*/ 1297284 h 3154046"/>
              <a:gd name="connsiteX21" fmla="*/ 111120 w 111120"/>
              <a:gd name="connsiteY21" fmla="*/ 1362659 h 3154046"/>
              <a:gd name="connsiteX22" fmla="*/ 55560 w 111120"/>
              <a:gd name="connsiteY22" fmla="*/ 1428034 h 3154046"/>
              <a:gd name="connsiteX23" fmla="*/ 0 w 111120"/>
              <a:gd name="connsiteY23" fmla="*/ 1362659 h 3154046"/>
              <a:gd name="connsiteX24" fmla="*/ 55560 w 111120"/>
              <a:gd name="connsiteY24" fmla="*/ 1297284 h 3154046"/>
              <a:gd name="connsiteX25" fmla="*/ 55560 w 111120"/>
              <a:gd name="connsiteY25" fmla="*/ 863600 h 3154046"/>
              <a:gd name="connsiteX26" fmla="*/ 111120 w 111120"/>
              <a:gd name="connsiteY26" fmla="*/ 928975 h 3154046"/>
              <a:gd name="connsiteX27" fmla="*/ 55560 w 111120"/>
              <a:gd name="connsiteY27" fmla="*/ 994350 h 3154046"/>
              <a:gd name="connsiteX28" fmla="*/ 0 w 111120"/>
              <a:gd name="connsiteY28" fmla="*/ 928975 h 3154046"/>
              <a:gd name="connsiteX29" fmla="*/ 55560 w 111120"/>
              <a:gd name="connsiteY29" fmla="*/ 863600 h 3154046"/>
              <a:gd name="connsiteX30" fmla="*/ 55560 w 111120"/>
              <a:gd name="connsiteY30" fmla="*/ 431800 h 3154046"/>
              <a:gd name="connsiteX31" fmla="*/ 111120 w 111120"/>
              <a:gd name="connsiteY31" fmla="*/ 497175 h 3154046"/>
              <a:gd name="connsiteX32" fmla="*/ 55560 w 111120"/>
              <a:gd name="connsiteY32" fmla="*/ 562550 h 3154046"/>
              <a:gd name="connsiteX33" fmla="*/ 0 w 111120"/>
              <a:gd name="connsiteY33" fmla="*/ 497175 h 3154046"/>
              <a:gd name="connsiteX34" fmla="*/ 55560 w 111120"/>
              <a:gd name="connsiteY34" fmla="*/ 431800 h 3154046"/>
              <a:gd name="connsiteX35" fmla="*/ 55560 w 111120"/>
              <a:gd name="connsiteY35" fmla="*/ 0 h 3154046"/>
              <a:gd name="connsiteX36" fmla="*/ 111120 w 111120"/>
              <a:gd name="connsiteY36" fmla="*/ 65375 h 3154046"/>
              <a:gd name="connsiteX37" fmla="*/ 55560 w 111120"/>
              <a:gd name="connsiteY37" fmla="*/ 130750 h 3154046"/>
              <a:gd name="connsiteX38" fmla="*/ 0 w 111120"/>
              <a:gd name="connsiteY38" fmla="*/ 65375 h 3154046"/>
              <a:gd name="connsiteX39" fmla="*/ 55560 w 111120"/>
              <a:gd name="connsiteY39" fmla="*/ 0 h 315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1120" h="3154046">
                <a:moveTo>
                  <a:pt x="55560" y="3023296"/>
                </a:moveTo>
                <a:cubicBezTo>
                  <a:pt x="86245" y="3023296"/>
                  <a:pt x="111120" y="3052565"/>
                  <a:pt x="111120" y="3088671"/>
                </a:cubicBezTo>
                <a:cubicBezTo>
                  <a:pt x="111120" y="3124777"/>
                  <a:pt x="86245" y="3154046"/>
                  <a:pt x="55560" y="3154046"/>
                </a:cubicBezTo>
                <a:cubicBezTo>
                  <a:pt x="24875" y="3154046"/>
                  <a:pt x="0" y="3124777"/>
                  <a:pt x="0" y="3088671"/>
                </a:cubicBezTo>
                <a:cubicBezTo>
                  <a:pt x="0" y="3052565"/>
                  <a:pt x="24875" y="3023296"/>
                  <a:pt x="55560" y="3023296"/>
                </a:cubicBezTo>
                <a:close/>
                <a:moveTo>
                  <a:pt x="55560" y="2591793"/>
                </a:moveTo>
                <a:cubicBezTo>
                  <a:pt x="86245" y="2591793"/>
                  <a:pt x="111120" y="2621062"/>
                  <a:pt x="111120" y="2657168"/>
                </a:cubicBezTo>
                <a:cubicBezTo>
                  <a:pt x="111120" y="2693274"/>
                  <a:pt x="86245" y="2722543"/>
                  <a:pt x="55560" y="2722543"/>
                </a:cubicBezTo>
                <a:cubicBezTo>
                  <a:pt x="24875" y="2722543"/>
                  <a:pt x="0" y="2693274"/>
                  <a:pt x="0" y="2657168"/>
                </a:cubicBezTo>
                <a:cubicBezTo>
                  <a:pt x="0" y="2621062"/>
                  <a:pt x="24875" y="2591793"/>
                  <a:pt x="55560" y="2591793"/>
                </a:cubicBezTo>
                <a:close/>
                <a:moveTo>
                  <a:pt x="55560" y="2160290"/>
                </a:moveTo>
                <a:cubicBezTo>
                  <a:pt x="86245" y="2160290"/>
                  <a:pt x="111120" y="2189559"/>
                  <a:pt x="111120" y="2225665"/>
                </a:cubicBezTo>
                <a:cubicBezTo>
                  <a:pt x="111120" y="2261771"/>
                  <a:pt x="86245" y="2291040"/>
                  <a:pt x="55560" y="2291040"/>
                </a:cubicBezTo>
                <a:cubicBezTo>
                  <a:pt x="24875" y="2291040"/>
                  <a:pt x="0" y="2261771"/>
                  <a:pt x="0" y="2225665"/>
                </a:cubicBezTo>
                <a:cubicBezTo>
                  <a:pt x="0" y="2189559"/>
                  <a:pt x="24875" y="2160290"/>
                  <a:pt x="55560" y="2160290"/>
                </a:cubicBezTo>
                <a:close/>
                <a:moveTo>
                  <a:pt x="55560" y="1728787"/>
                </a:moveTo>
                <a:cubicBezTo>
                  <a:pt x="86245" y="1728787"/>
                  <a:pt x="111120" y="1758056"/>
                  <a:pt x="111120" y="1794162"/>
                </a:cubicBezTo>
                <a:cubicBezTo>
                  <a:pt x="111120" y="1830268"/>
                  <a:pt x="86245" y="1859537"/>
                  <a:pt x="55560" y="1859537"/>
                </a:cubicBezTo>
                <a:cubicBezTo>
                  <a:pt x="24875" y="1859537"/>
                  <a:pt x="0" y="1830268"/>
                  <a:pt x="0" y="1794162"/>
                </a:cubicBezTo>
                <a:cubicBezTo>
                  <a:pt x="0" y="1758056"/>
                  <a:pt x="24875" y="1728787"/>
                  <a:pt x="55560" y="1728787"/>
                </a:cubicBezTo>
                <a:close/>
                <a:moveTo>
                  <a:pt x="55560" y="1297284"/>
                </a:moveTo>
                <a:cubicBezTo>
                  <a:pt x="86245" y="1297284"/>
                  <a:pt x="111120" y="1326553"/>
                  <a:pt x="111120" y="1362659"/>
                </a:cubicBezTo>
                <a:cubicBezTo>
                  <a:pt x="111120" y="1398765"/>
                  <a:pt x="86245" y="1428034"/>
                  <a:pt x="55560" y="1428034"/>
                </a:cubicBezTo>
                <a:cubicBezTo>
                  <a:pt x="24875" y="1428034"/>
                  <a:pt x="0" y="1398765"/>
                  <a:pt x="0" y="1362659"/>
                </a:cubicBezTo>
                <a:cubicBezTo>
                  <a:pt x="0" y="1326553"/>
                  <a:pt x="24875" y="1297284"/>
                  <a:pt x="55560" y="1297284"/>
                </a:cubicBezTo>
                <a:close/>
                <a:moveTo>
                  <a:pt x="55560" y="863600"/>
                </a:moveTo>
                <a:cubicBezTo>
                  <a:pt x="86245" y="863600"/>
                  <a:pt x="111120" y="892869"/>
                  <a:pt x="111120" y="928975"/>
                </a:cubicBezTo>
                <a:cubicBezTo>
                  <a:pt x="111120" y="965081"/>
                  <a:pt x="86245" y="994350"/>
                  <a:pt x="55560" y="994350"/>
                </a:cubicBezTo>
                <a:cubicBezTo>
                  <a:pt x="24875" y="994350"/>
                  <a:pt x="0" y="965081"/>
                  <a:pt x="0" y="928975"/>
                </a:cubicBezTo>
                <a:cubicBezTo>
                  <a:pt x="0" y="892869"/>
                  <a:pt x="24875" y="863600"/>
                  <a:pt x="55560" y="863600"/>
                </a:cubicBezTo>
                <a:close/>
                <a:moveTo>
                  <a:pt x="55560" y="431800"/>
                </a:moveTo>
                <a:cubicBezTo>
                  <a:pt x="86245" y="431800"/>
                  <a:pt x="111120" y="461069"/>
                  <a:pt x="111120" y="497175"/>
                </a:cubicBezTo>
                <a:cubicBezTo>
                  <a:pt x="111120" y="533281"/>
                  <a:pt x="86245" y="562550"/>
                  <a:pt x="55560" y="562550"/>
                </a:cubicBezTo>
                <a:cubicBezTo>
                  <a:pt x="24875" y="562550"/>
                  <a:pt x="0" y="533281"/>
                  <a:pt x="0" y="497175"/>
                </a:cubicBezTo>
                <a:cubicBezTo>
                  <a:pt x="0" y="461069"/>
                  <a:pt x="24875" y="431800"/>
                  <a:pt x="55560" y="431800"/>
                </a:cubicBezTo>
                <a:close/>
                <a:moveTo>
                  <a:pt x="55560" y="0"/>
                </a:moveTo>
                <a:cubicBezTo>
                  <a:pt x="86245" y="0"/>
                  <a:pt x="111120" y="29269"/>
                  <a:pt x="111120" y="65375"/>
                </a:cubicBezTo>
                <a:cubicBezTo>
                  <a:pt x="111120" y="101481"/>
                  <a:pt x="86245" y="130750"/>
                  <a:pt x="55560" y="130750"/>
                </a:cubicBezTo>
                <a:cubicBezTo>
                  <a:pt x="24875" y="130750"/>
                  <a:pt x="0" y="101481"/>
                  <a:pt x="0" y="65375"/>
                </a:cubicBezTo>
                <a:cubicBezTo>
                  <a:pt x="0" y="29269"/>
                  <a:pt x="24875" y="0"/>
                  <a:pt x="555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Dowolny kształt 6"/>
          <p:cNvSpPr/>
          <p:nvPr/>
        </p:nvSpPr>
        <p:spPr>
          <a:xfrm>
            <a:off x="735874" y="2274703"/>
            <a:ext cx="146729" cy="3761913"/>
          </a:xfrm>
          <a:custGeom>
            <a:avLst/>
            <a:gdLst>
              <a:gd name="connsiteX0" fmla="*/ 55560 w 111120"/>
              <a:gd name="connsiteY0" fmla="*/ 3023296 h 3154046"/>
              <a:gd name="connsiteX1" fmla="*/ 111120 w 111120"/>
              <a:gd name="connsiteY1" fmla="*/ 3088671 h 3154046"/>
              <a:gd name="connsiteX2" fmla="*/ 55560 w 111120"/>
              <a:gd name="connsiteY2" fmla="*/ 3154046 h 3154046"/>
              <a:gd name="connsiteX3" fmla="*/ 0 w 111120"/>
              <a:gd name="connsiteY3" fmla="*/ 3088671 h 3154046"/>
              <a:gd name="connsiteX4" fmla="*/ 55560 w 111120"/>
              <a:gd name="connsiteY4" fmla="*/ 3023296 h 3154046"/>
              <a:gd name="connsiteX5" fmla="*/ 55560 w 111120"/>
              <a:gd name="connsiteY5" fmla="*/ 2591793 h 3154046"/>
              <a:gd name="connsiteX6" fmla="*/ 111120 w 111120"/>
              <a:gd name="connsiteY6" fmla="*/ 2657168 h 3154046"/>
              <a:gd name="connsiteX7" fmla="*/ 55560 w 111120"/>
              <a:gd name="connsiteY7" fmla="*/ 2722543 h 3154046"/>
              <a:gd name="connsiteX8" fmla="*/ 0 w 111120"/>
              <a:gd name="connsiteY8" fmla="*/ 2657168 h 3154046"/>
              <a:gd name="connsiteX9" fmla="*/ 55560 w 111120"/>
              <a:gd name="connsiteY9" fmla="*/ 2591793 h 3154046"/>
              <a:gd name="connsiteX10" fmla="*/ 55560 w 111120"/>
              <a:gd name="connsiteY10" fmla="*/ 2160290 h 3154046"/>
              <a:gd name="connsiteX11" fmla="*/ 111120 w 111120"/>
              <a:gd name="connsiteY11" fmla="*/ 2225665 h 3154046"/>
              <a:gd name="connsiteX12" fmla="*/ 55560 w 111120"/>
              <a:gd name="connsiteY12" fmla="*/ 2291040 h 3154046"/>
              <a:gd name="connsiteX13" fmla="*/ 0 w 111120"/>
              <a:gd name="connsiteY13" fmla="*/ 2225665 h 3154046"/>
              <a:gd name="connsiteX14" fmla="*/ 55560 w 111120"/>
              <a:gd name="connsiteY14" fmla="*/ 2160290 h 3154046"/>
              <a:gd name="connsiteX15" fmla="*/ 55560 w 111120"/>
              <a:gd name="connsiteY15" fmla="*/ 1728787 h 3154046"/>
              <a:gd name="connsiteX16" fmla="*/ 111120 w 111120"/>
              <a:gd name="connsiteY16" fmla="*/ 1794162 h 3154046"/>
              <a:gd name="connsiteX17" fmla="*/ 55560 w 111120"/>
              <a:gd name="connsiteY17" fmla="*/ 1859537 h 3154046"/>
              <a:gd name="connsiteX18" fmla="*/ 0 w 111120"/>
              <a:gd name="connsiteY18" fmla="*/ 1794162 h 3154046"/>
              <a:gd name="connsiteX19" fmla="*/ 55560 w 111120"/>
              <a:gd name="connsiteY19" fmla="*/ 1728787 h 3154046"/>
              <a:gd name="connsiteX20" fmla="*/ 55560 w 111120"/>
              <a:gd name="connsiteY20" fmla="*/ 1297284 h 3154046"/>
              <a:gd name="connsiteX21" fmla="*/ 111120 w 111120"/>
              <a:gd name="connsiteY21" fmla="*/ 1362659 h 3154046"/>
              <a:gd name="connsiteX22" fmla="*/ 55560 w 111120"/>
              <a:gd name="connsiteY22" fmla="*/ 1428034 h 3154046"/>
              <a:gd name="connsiteX23" fmla="*/ 0 w 111120"/>
              <a:gd name="connsiteY23" fmla="*/ 1362659 h 3154046"/>
              <a:gd name="connsiteX24" fmla="*/ 55560 w 111120"/>
              <a:gd name="connsiteY24" fmla="*/ 1297284 h 3154046"/>
              <a:gd name="connsiteX25" fmla="*/ 55560 w 111120"/>
              <a:gd name="connsiteY25" fmla="*/ 863600 h 3154046"/>
              <a:gd name="connsiteX26" fmla="*/ 111120 w 111120"/>
              <a:gd name="connsiteY26" fmla="*/ 928975 h 3154046"/>
              <a:gd name="connsiteX27" fmla="*/ 55560 w 111120"/>
              <a:gd name="connsiteY27" fmla="*/ 994350 h 3154046"/>
              <a:gd name="connsiteX28" fmla="*/ 0 w 111120"/>
              <a:gd name="connsiteY28" fmla="*/ 928975 h 3154046"/>
              <a:gd name="connsiteX29" fmla="*/ 55560 w 111120"/>
              <a:gd name="connsiteY29" fmla="*/ 863600 h 3154046"/>
              <a:gd name="connsiteX30" fmla="*/ 55560 w 111120"/>
              <a:gd name="connsiteY30" fmla="*/ 431800 h 3154046"/>
              <a:gd name="connsiteX31" fmla="*/ 111120 w 111120"/>
              <a:gd name="connsiteY31" fmla="*/ 497175 h 3154046"/>
              <a:gd name="connsiteX32" fmla="*/ 55560 w 111120"/>
              <a:gd name="connsiteY32" fmla="*/ 562550 h 3154046"/>
              <a:gd name="connsiteX33" fmla="*/ 0 w 111120"/>
              <a:gd name="connsiteY33" fmla="*/ 497175 h 3154046"/>
              <a:gd name="connsiteX34" fmla="*/ 55560 w 111120"/>
              <a:gd name="connsiteY34" fmla="*/ 431800 h 3154046"/>
              <a:gd name="connsiteX35" fmla="*/ 55560 w 111120"/>
              <a:gd name="connsiteY35" fmla="*/ 0 h 3154046"/>
              <a:gd name="connsiteX36" fmla="*/ 111120 w 111120"/>
              <a:gd name="connsiteY36" fmla="*/ 65375 h 3154046"/>
              <a:gd name="connsiteX37" fmla="*/ 55560 w 111120"/>
              <a:gd name="connsiteY37" fmla="*/ 130750 h 3154046"/>
              <a:gd name="connsiteX38" fmla="*/ 0 w 111120"/>
              <a:gd name="connsiteY38" fmla="*/ 65375 h 3154046"/>
              <a:gd name="connsiteX39" fmla="*/ 55560 w 111120"/>
              <a:gd name="connsiteY39" fmla="*/ 0 h 315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1120" h="3154046">
                <a:moveTo>
                  <a:pt x="55560" y="3023296"/>
                </a:moveTo>
                <a:cubicBezTo>
                  <a:pt x="86245" y="3023296"/>
                  <a:pt x="111120" y="3052565"/>
                  <a:pt x="111120" y="3088671"/>
                </a:cubicBezTo>
                <a:cubicBezTo>
                  <a:pt x="111120" y="3124777"/>
                  <a:pt x="86245" y="3154046"/>
                  <a:pt x="55560" y="3154046"/>
                </a:cubicBezTo>
                <a:cubicBezTo>
                  <a:pt x="24875" y="3154046"/>
                  <a:pt x="0" y="3124777"/>
                  <a:pt x="0" y="3088671"/>
                </a:cubicBezTo>
                <a:cubicBezTo>
                  <a:pt x="0" y="3052565"/>
                  <a:pt x="24875" y="3023296"/>
                  <a:pt x="55560" y="3023296"/>
                </a:cubicBezTo>
                <a:close/>
                <a:moveTo>
                  <a:pt x="55560" y="2591793"/>
                </a:moveTo>
                <a:cubicBezTo>
                  <a:pt x="86245" y="2591793"/>
                  <a:pt x="111120" y="2621062"/>
                  <a:pt x="111120" y="2657168"/>
                </a:cubicBezTo>
                <a:cubicBezTo>
                  <a:pt x="111120" y="2693274"/>
                  <a:pt x="86245" y="2722543"/>
                  <a:pt x="55560" y="2722543"/>
                </a:cubicBezTo>
                <a:cubicBezTo>
                  <a:pt x="24875" y="2722543"/>
                  <a:pt x="0" y="2693274"/>
                  <a:pt x="0" y="2657168"/>
                </a:cubicBezTo>
                <a:cubicBezTo>
                  <a:pt x="0" y="2621062"/>
                  <a:pt x="24875" y="2591793"/>
                  <a:pt x="55560" y="2591793"/>
                </a:cubicBezTo>
                <a:close/>
                <a:moveTo>
                  <a:pt x="55560" y="2160290"/>
                </a:moveTo>
                <a:cubicBezTo>
                  <a:pt x="86245" y="2160290"/>
                  <a:pt x="111120" y="2189559"/>
                  <a:pt x="111120" y="2225665"/>
                </a:cubicBezTo>
                <a:cubicBezTo>
                  <a:pt x="111120" y="2261771"/>
                  <a:pt x="86245" y="2291040"/>
                  <a:pt x="55560" y="2291040"/>
                </a:cubicBezTo>
                <a:cubicBezTo>
                  <a:pt x="24875" y="2291040"/>
                  <a:pt x="0" y="2261771"/>
                  <a:pt x="0" y="2225665"/>
                </a:cubicBezTo>
                <a:cubicBezTo>
                  <a:pt x="0" y="2189559"/>
                  <a:pt x="24875" y="2160290"/>
                  <a:pt x="55560" y="2160290"/>
                </a:cubicBezTo>
                <a:close/>
                <a:moveTo>
                  <a:pt x="55560" y="1728787"/>
                </a:moveTo>
                <a:cubicBezTo>
                  <a:pt x="86245" y="1728787"/>
                  <a:pt x="111120" y="1758056"/>
                  <a:pt x="111120" y="1794162"/>
                </a:cubicBezTo>
                <a:cubicBezTo>
                  <a:pt x="111120" y="1830268"/>
                  <a:pt x="86245" y="1859537"/>
                  <a:pt x="55560" y="1859537"/>
                </a:cubicBezTo>
                <a:cubicBezTo>
                  <a:pt x="24875" y="1859537"/>
                  <a:pt x="0" y="1830268"/>
                  <a:pt x="0" y="1794162"/>
                </a:cubicBezTo>
                <a:cubicBezTo>
                  <a:pt x="0" y="1758056"/>
                  <a:pt x="24875" y="1728787"/>
                  <a:pt x="55560" y="1728787"/>
                </a:cubicBezTo>
                <a:close/>
                <a:moveTo>
                  <a:pt x="55560" y="1297284"/>
                </a:moveTo>
                <a:cubicBezTo>
                  <a:pt x="86245" y="1297284"/>
                  <a:pt x="111120" y="1326553"/>
                  <a:pt x="111120" y="1362659"/>
                </a:cubicBezTo>
                <a:cubicBezTo>
                  <a:pt x="111120" y="1398765"/>
                  <a:pt x="86245" y="1428034"/>
                  <a:pt x="55560" y="1428034"/>
                </a:cubicBezTo>
                <a:cubicBezTo>
                  <a:pt x="24875" y="1428034"/>
                  <a:pt x="0" y="1398765"/>
                  <a:pt x="0" y="1362659"/>
                </a:cubicBezTo>
                <a:cubicBezTo>
                  <a:pt x="0" y="1326553"/>
                  <a:pt x="24875" y="1297284"/>
                  <a:pt x="55560" y="1297284"/>
                </a:cubicBezTo>
                <a:close/>
                <a:moveTo>
                  <a:pt x="55560" y="863600"/>
                </a:moveTo>
                <a:cubicBezTo>
                  <a:pt x="86245" y="863600"/>
                  <a:pt x="111120" y="892869"/>
                  <a:pt x="111120" y="928975"/>
                </a:cubicBezTo>
                <a:cubicBezTo>
                  <a:pt x="111120" y="965081"/>
                  <a:pt x="86245" y="994350"/>
                  <a:pt x="55560" y="994350"/>
                </a:cubicBezTo>
                <a:cubicBezTo>
                  <a:pt x="24875" y="994350"/>
                  <a:pt x="0" y="965081"/>
                  <a:pt x="0" y="928975"/>
                </a:cubicBezTo>
                <a:cubicBezTo>
                  <a:pt x="0" y="892869"/>
                  <a:pt x="24875" y="863600"/>
                  <a:pt x="55560" y="863600"/>
                </a:cubicBezTo>
                <a:close/>
                <a:moveTo>
                  <a:pt x="55560" y="431800"/>
                </a:moveTo>
                <a:cubicBezTo>
                  <a:pt x="86245" y="431800"/>
                  <a:pt x="111120" y="461069"/>
                  <a:pt x="111120" y="497175"/>
                </a:cubicBezTo>
                <a:cubicBezTo>
                  <a:pt x="111120" y="533281"/>
                  <a:pt x="86245" y="562550"/>
                  <a:pt x="55560" y="562550"/>
                </a:cubicBezTo>
                <a:cubicBezTo>
                  <a:pt x="24875" y="562550"/>
                  <a:pt x="0" y="533281"/>
                  <a:pt x="0" y="497175"/>
                </a:cubicBezTo>
                <a:cubicBezTo>
                  <a:pt x="0" y="461069"/>
                  <a:pt x="24875" y="431800"/>
                  <a:pt x="55560" y="431800"/>
                </a:cubicBezTo>
                <a:close/>
                <a:moveTo>
                  <a:pt x="55560" y="0"/>
                </a:moveTo>
                <a:cubicBezTo>
                  <a:pt x="86245" y="0"/>
                  <a:pt x="111120" y="29269"/>
                  <a:pt x="111120" y="65375"/>
                </a:cubicBezTo>
                <a:cubicBezTo>
                  <a:pt x="111120" y="101481"/>
                  <a:pt x="86245" y="130750"/>
                  <a:pt x="55560" y="130750"/>
                </a:cubicBezTo>
                <a:cubicBezTo>
                  <a:pt x="24875" y="130750"/>
                  <a:pt x="0" y="101481"/>
                  <a:pt x="0" y="65375"/>
                </a:cubicBezTo>
                <a:cubicBezTo>
                  <a:pt x="0" y="29269"/>
                  <a:pt x="24875" y="0"/>
                  <a:pt x="555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9621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: jeden ścięty róg 3">
            <a:extLst>
              <a:ext uri="{FF2B5EF4-FFF2-40B4-BE49-F238E27FC236}">
                <a16:creationId xmlns:a16="http://schemas.microsoft.com/office/drawing/2014/main" xmlns="" id="{C3C76B7D-7D06-711A-F06A-80744D3E034A}"/>
              </a:ext>
            </a:extLst>
          </p:cNvPr>
          <p:cNvSpPr/>
          <p:nvPr/>
        </p:nvSpPr>
        <p:spPr>
          <a:xfrm>
            <a:off x="508001" y="1669004"/>
            <a:ext cx="7886700" cy="4909349"/>
          </a:xfrm>
          <a:prstGeom prst="snip1Rect">
            <a:avLst/>
          </a:prstGeom>
          <a:solidFill>
            <a:schemeClr val="accent5"/>
          </a:solidFill>
          <a:ln>
            <a:noFill/>
          </a:ln>
          <a:effectLst>
            <a:outerShdw blurRad="190500"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12053" y="1960367"/>
            <a:ext cx="9884544" cy="444771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FFFF00"/>
                </a:solidFill>
              </a:rPr>
              <a:t>  Pola Nadziei – sadzenie żonkili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FFFF00"/>
                </a:solidFill>
              </a:rPr>
              <a:t>  Sprzątanie Świata.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FFFF00"/>
                </a:solidFill>
              </a:rPr>
              <a:t>  Pomoc w imprezach szkolnych nauczycielom.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FFFF00"/>
                </a:solidFill>
              </a:rPr>
              <a:t>  Pomoc w stadninie koni na Targówku.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FFFF00"/>
                </a:solidFill>
              </a:rPr>
              <a:t>  Akcja „Ile waży św. Mikołaj”.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FFFF00"/>
                </a:solidFill>
              </a:rPr>
              <a:t>  Igrzyska Osób z Niepełnosprawnościami.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FFFF00"/>
                </a:solidFill>
              </a:rPr>
              <a:t>  Zbiórki pieniędzy organizowane w szkole.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FFFF00"/>
                </a:solidFill>
              </a:rPr>
              <a:t>  Wolontariat w dzielnicy.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FFFF00"/>
                </a:solidFill>
              </a:rPr>
              <a:t>  Tworzenie plakatów, promocja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FFFF00"/>
                </a:solidFill>
              </a:rPr>
              <a:t>  Poczta na Tydzień Życzliwości, Walentynki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xmlns="" id="{2E9A7B3D-0500-F967-55A7-1D8EB4E7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82307"/>
            <a:ext cx="10772775" cy="1062407"/>
          </a:xfrm>
        </p:spPr>
        <p:txBody>
          <a:bodyPr>
            <a:normAutofit/>
          </a:bodyPr>
          <a:lstStyle/>
          <a:p>
            <a:r>
              <a:rPr lang="pl-PL" sz="4800" dirty="0">
                <a:solidFill>
                  <a:schemeClr val="accent4"/>
                </a:solidFill>
              </a:rPr>
              <a:t>Gdzie można się </a:t>
            </a:r>
            <a:r>
              <a:rPr lang="pl-PL" sz="4800" dirty="0" smtClean="0">
                <a:solidFill>
                  <a:schemeClr val="accent4"/>
                </a:solidFill>
              </a:rPr>
              <a:t>udzielać?</a:t>
            </a:r>
            <a:endParaRPr lang="pl-PL" sz="4800" dirty="0">
              <a:solidFill>
                <a:schemeClr val="accent4"/>
              </a:solidFill>
            </a:endParaRPr>
          </a:p>
        </p:txBody>
      </p:sp>
      <p:sp>
        <p:nvSpPr>
          <p:cNvPr id="6" name="Dowolny kształt 5"/>
          <p:cNvSpPr/>
          <p:nvPr/>
        </p:nvSpPr>
        <p:spPr>
          <a:xfrm>
            <a:off x="727028" y="1855603"/>
            <a:ext cx="146729" cy="3761913"/>
          </a:xfrm>
          <a:custGeom>
            <a:avLst/>
            <a:gdLst>
              <a:gd name="connsiteX0" fmla="*/ 55560 w 111120"/>
              <a:gd name="connsiteY0" fmla="*/ 3023296 h 3154046"/>
              <a:gd name="connsiteX1" fmla="*/ 111120 w 111120"/>
              <a:gd name="connsiteY1" fmla="*/ 3088671 h 3154046"/>
              <a:gd name="connsiteX2" fmla="*/ 55560 w 111120"/>
              <a:gd name="connsiteY2" fmla="*/ 3154046 h 3154046"/>
              <a:gd name="connsiteX3" fmla="*/ 0 w 111120"/>
              <a:gd name="connsiteY3" fmla="*/ 3088671 h 3154046"/>
              <a:gd name="connsiteX4" fmla="*/ 55560 w 111120"/>
              <a:gd name="connsiteY4" fmla="*/ 3023296 h 3154046"/>
              <a:gd name="connsiteX5" fmla="*/ 55560 w 111120"/>
              <a:gd name="connsiteY5" fmla="*/ 2591793 h 3154046"/>
              <a:gd name="connsiteX6" fmla="*/ 111120 w 111120"/>
              <a:gd name="connsiteY6" fmla="*/ 2657168 h 3154046"/>
              <a:gd name="connsiteX7" fmla="*/ 55560 w 111120"/>
              <a:gd name="connsiteY7" fmla="*/ 2722543 h 3154046"/>
              <a:gd name="connsiteX8" fmla="*/ 0 w 111120"/>
              <a:gd name="connsiteY8" fmla="*/ 2657168 h 3154046"/>
              <a:gd name="connsiteX9" fmla="*/ 55560 w 111120"/>
              <a:gd name="connsiteY9" fmla="*/ 2591793 h 3154046"/>
              <a:gd name="connsiteX10" fmla="*/ 55560 w 111120"/>
              <a:gd name="connsiteY10" fmla="*/ 2160290 h 3154046"/>
              <a:gd name="connsiteX11" fmla="*/ 111120 w 111120"/>
              <a:gd name="connsiteY11" fmla="*/ 2225665 h 3154046"/>
              <a:gd name="connsiteX12" fmla="*/ 55560 w 111120"/>
              <a:gd name="connsiteY12" fmla="*/ 2291040 h 3154046"/>
              <a:gd name="connsiteX13" fmla="*/ 0 w 111120"/>
              <a:gd name="connsiteY13" fmla="*/ 2225665 h 3154046"/>
              <a:gd name="connsiteX14" fmla="*/ 55560 w 111120"/>
              <a:gd name="connsiteY14" fmla="*/ 2160290 h 3154046"/>
              <a:gd name="connsiteX15" fmla="*/ 55560 w 111120"/>
              <a:gd name="connsiteY15" fmla="*/ 1728787 h 3154046"/>
              <a:gd name="connsiteX16" fmla="*/ 111120 w 111120"/>
              <a:gd name="connsiteY16" fmla="*/ 1794162 h 3154046"/>
              <a:gd name="connsiteX17" fmla="*/ 55560 w 111120"/>
              <a:gd name="connsiteY17" fmla="*/ 1859537 h 3154046"/>
              <a:gd name="connsiteX18" fmla="*/ 0 w 111120"/>
              <a:gd name="connsiteY18" fmla="*/ 1794162 h 3154046"/>
              <a:gd name="connsiteX19" fmla="*/ 55560 w 111120"/>
              <a:gd name="connsiteY19" fmla="*/ 1728787 h 3154046"/>
              <a:gd name="connsiteX20" fmla="*/ 55560 w 111120"/>
              <a:gd name="connsiteY20" fmla="*/ 1297284 h 3154046"/>
              <a:gd name="connsiteX21" fmla="*/ 111120 w 111120"/>
              <a:gd name="connsiteY21" fmla="*/ 1362659 h 3154046"/>
              <a:gd name="connsiteX22" fmla="*/ 55560 w 111120"/>
              <a:gd name="connsiteY22" fmla="*/ 1428034 h 3154046"/>
              <a:gd name="connsiteX23" fmla="*/ 0 w 111120"/>
              <a:gd name="connsiteY23" fmla="*/ 1362659 h 3154046"/>
              <a:gd name="connsiteX24" fmla="*/ 55560 w 111120"/>
              <a:gd name="connsiteY24" fmla="*/ 1297284 h 3154046"/>
              <a:gd name="connsiteX25" fmla="*/ 55560 w 111120"/>
              <a:gd name="connsiteY25" fmla="*/ 863600 h 3154046"/>
              <a:gd name="connsiteX26" fmla="*/ 111120 w 111120"/>
              <a:gd name="connsiteY26" fmla="*/ 928975 h 3154046"/>
              <a:gd name="connsiteX27" fmla="*/ 55560 w 111120"/>
              <a:gd name="connsiteY27" fmla="*/ 994350 h 3154046"/>
              <a:gd name="connsiteX28" fmla="*/ 0 w 111120"/>
              <a:gd name="connsiteY28" fmla="*/ 928975 h 3154046"/>
              <a:gd name="connsiteX29" fmla="*/ 55560 w 111120"/>
              <a:gd name="connsiteY29" fmla="*/ 863600 h 3154046"/>
              <a:gd name="connsiteX30" fmla="*/ 55560 w 111120"/>
              <a:gd name="connsiteY30" fmla="*/ 431800 h 3154046"/>
              <a:gd name="connsiteX31" fmla="*/ 111120 w 111120"/>
              <a:gd name="connsiteY31" fmla="*/ 497175 h 3154046"/>
              <a:gd name="connsiteX32" fmla="*/ 55560 w 111120"/>
              <a:gd name="connsiteY32" fmla="*/ 562550 h 3154046"/>
              <a:gd name="connsiteX33" fmla="*/ 0 w 111120"/>
              <a:gd name="connsiteY33" fmla="*/ 497175 h 3154046"/>
              <a:gd name="connsiteX34" fmla="*/ 55560 w 111120"/>
              <a:gd name="connsiteY34" fmla="*/ 431800 h 3154046"/>
              <a:gd name="connsiteX35" fmla="*/ 55560 w 111120"/>
              <a:gd name="connsiteY35" fmla="*/ 0 h 3154046"/>
              <a:gd name="connsiteX36" fmla="*/ 111120 w 111120"/>
              <a:gd name="connsiteY36" fmla="*/ 65375 h 3154046"/>
              <a:gd name="connsiteX37" fmla="*/ 55560 w 111120"/>
              <a:gd name="connsiteY37" fmla="*/ 130750 h 3154046"/>
              <a:gd name="connsiteX38" fmla="*/ 0 w 111120"/>
              <a:gd name="connsiteY38" fmla="*/ 65375 h 3154046"/>
              <a:gd name="connsiteX39" fmla="*/ 55560 w 111120"/>
              <a:gd name="connsiteY39" fmla="*/ 0 h 315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1120" h="3154046">
                <a:moveTo>
                  <a:pt x="55560" y="3023296"/>
                </a:moveTo>
                <a:cubicBezTo>
                  <a:pt x="86245" y="3023296"/>
                  <a:pt x="111120" y="3052565"/>
                  <a:pt x="111120" y="3088671"/>
                </a:cubicBezTo>
                <a:cubicBezTo>
                  <a:pt x="111120" y="3124777"/>
                  <a:pt x="86245" y="3154046"/>
                  <a:pt x="55560" y="3154046"/>
                </a:cubicBezTo>
                <a:cubicBezTo>
                  <a:pt x="24875" y="3154046"/>
                  <a:pt x="0" y="3124777"/>
                  <a:pt x="0" y="3088671"/>
                </a:cubicBezTo>
                <a:cubicBezTo>
                  <a:pt x="0" y="3052565"/>
                  <a:pt x="24875" y="3023296"/>
                  <a:pt x="55560" y="3023296"/>
                </a:cubicBezTo>
                <a:close/>
                <a:moveTo>
                  <a:pt x="55560" y="2591793"/>
                </a:moveTo>
                <a:cubicBezTo>
                  <a:pt x="86245" y="2591793"/>
                  <a:pt x="111120" y="2621062"/>
                  <a:pt x="111120" y="2657168"/>
                </a:cubicBezTo>
                <a:cubicBezTo>
                  <a:pt x="111120" y="2693274"/>
                  <a:pt x="86245" y="2722543"/>
                  <a:pt x="55560" y="2722543"/>
                </a:cubicBezTo>
                <a:cubicBezTo>
                  <a:pt x="24875" y="2722543"/>
                  <a:pt x="0" y="2693274"/>
                  <a:pt x="0" y="2657168"/>
                </a:cubicBezTo>
                <a:cubicBezTo>
                  <a:pt x="0" y="2621062"/>
                  <a:pt x="24875" y="2591793"/>
                  <a:pt x="55560" y="2591793"/>
                </a:cubicBezTo>
                <a:close/>
                <a:moveTo>
                  <a:pt x="55560" y="2160290"/>
                </a:moveTo>
                <a:cubicBezTo>
                  <a:pt x="86245" y="2160290"/>
                  <a:pt x="111120" y="2189559"/>
                  <a:pt x="111120" y="2225665"/>
                </a:cubicBezTo>
                <a:cubicBezTo>
                  <a:pt x="111120" y="2261771"/>
                  <a:pt x="86245" y="2291040"/>
                  <a:pt x="55560" y="2291040"/>
                </a:cubicBezTo>
                <a:cubicBezTo>
                  <a:pt x="24875" y="2291040"/>
                  <a:pt x="0" y="2261771"/>
                  <a:pt x="0" y="2225665"/>
                </a:cubicBezTo>
                <a:cubicBezTo>
                  <a:pt x="0" y="2189559"/>
                  <a:pt x="24875" y="2160290"/>
                  <a:pt x="55560" y="2160290"/>
                </a:cubicBezTo>
                <a:close/>
                <a:moveTo>
                  <a:pt x="55560" y="1728787"/>
                </a:moveTo>
                <a:cubicBezTo>
                  <a:pt x="86245" y="1728787"/>
                  <a:pt x="111120" y="1758056"/>
                  <a:pt x="111120" y="1794162"/>
                </a:cubicBezTo>
                <a:cubicBezTo>
                  <a:pt x="111120" y="1830268"/>
                  <a:pt x="86245" y="1859537"/>
                  <a:pt x="55560" y="1859537"/>
                </a:cubicBezTo>
                <a:cubicBezTo>
                  <a:pt x="24875" y="1859537"/>
                  <a:pt x="0" y="1830268"/>
                  <a:pt x="0" y="1794162"/>
                </a:cubicBezTo>
                <a:cubicBezTo>
                  <a:pt x="0" y="1758056"/>
                  <a:pt x="24875" y="1728787"/>
                  <a:pt x="55560" y="1728787"/>
                </a:cubicBezTo>
                <a:close/>
                <a:moveTo>
                  <a:pt x="55560" y="1297284"/>
                </a:moveTo>
                <a:cubicBezTo>
                  <a:pt x="86245" y="1297284"/>
                  <a:pt x="111120" y="1326553"/>
                  <a:pt x="111120" y="1362659"/>
                </a:cubicBezTo>
                <a:cubicBezTo>
                  <a:pt x="111120" y="1398765"/>
                  <a:pt x="86245" y="1428034"/>
                  <a:pt x="55560" y="1428034"/>
                </a:cubicBezTo>
                <a:cubicBezTo>
                  <a:pt x="24875" y="1428034"/>
                  <a:pt x="0" y="1398765"/>
                  <a:pt x="0" y="1362659"/>
                </a:cubicBezTo>
                <a:cubicBezTo>
                  <a:pt x="0" y="1326553"/>
                  <a:pt x="24875" y="1297284"/>
                  <a:pt x="55560" y="1297284"/>
                </a:cubicBezTo>
                <a:close/>
                <a:moveTo>
                  <a:pt x="55560" y="863600"/>
                </a:moveTo>
                <a:cubicBezTo>
                  <a:pt x="86245" y="863600"/>
                  <a:pt x="111120" y="892869"/>
                  <a:pt x="111120" y="928975"/>
                </a:cubicBezTo>
                <a:cubicBezTo>
                  <a:pt x="111120" y="965081"/>
                  <a:pt x="86245" y="994350"/>
                  <a:pt x="55560" y="994350"/>
                </a:cubicBezTo>
                <a:cubicBezTo>
                  <a:pt x="24875" y="994350"/>
                  <a:pt x="0" y="965081"/>
                  <a:pt x="0" y="928975"/>
                </a:cubicBezTo>
                <a:cubicBezTo>
                  <a:pt x="0" y="892869"/>
                  <a:pt x="24875" y="863600"/>
                  <a:pt x="55560" y="863600"/>
                </a:cubicBezTo>
                <a:close/>
                <a:moveTo>
                  <a:pt x="55560" y="431800"/>
                </a:moveTo>
                <a:cubicBezTo>
                  <a:pt x="86245" y="431800"/>
                  <a:pt x="111120" y="461069"/>
                  <a:pt x="111120" y="497175"/>
                </a:cubicBezTo>
                <a:cubicBezTo>
                  <a:pt x="111120" y="533281"/>
                  <a:pt x="86245" y="562550"/>
                  <a:pt x="55560" y="562550"/>
                </a:cubicBezTo>
                <a:cubicBezTo>
                  <a:pt x="24875" y="562550"/>
                  <a:pt x="0" y="533281"/>
                  <a:pt x="0" y="497175"/>
                </a:cubicBezTo>
                <a:cubicBezTo>
                  <a:pt x="0" y="461069"/>
                  <a:pt x="24875" y="431800"/>
                  <a:pt x="55560" y="431800"/>
                </a:cubicBezTo>
                <a:close/>
                <a:moveTo>
                  <a:pt x="55560" y="0"/>
                </a:moveTo>
                <a:cubicBezTo>
                  <a:pt x="86245" y="0"/>
                  <a:pt x="111120" y="29269"/>
                  <a:pt x="111120" y="65375"/>
                </a:cubicBezTo>
                <a:cubicBezTo>
                  <a:pt x="111120" y="101481"/>
                  <a:pt x="86245" y="130750"/>
                  <a:pt x="55560" y="130750"/>
                </a:cubicBezTo>
                <a:cubicBezTo>
                  <a:pt x="24875" y="130750"/>
                  <a:pt x="0" y="101481"/>
                  <a:pt x="0" y="65375"/>
                </a:cubicBezTo>
                <a:cubicBezTo>
                  <a:pt x="0" y="29269"/>
                  <a:pt x="24875" y="0"/>
                  <a:pt x="555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Dowolny kształt 7"/>
          <p:cNvSpPr/>
          <p:nvPr/>
        </p:nvSpPr>
        <p:spPr>
          <a:xfrm>
            <a:off x="727320" y="2374121"/>
            <a:ext cx="146729" cy="3761913"/>
          </a:xfrm>
          <a:custGeom>
            <a:avLst/>
            <a:gdLst>
              <a:gd name="connsiteX0" fmla="*/ 55560 w 111120"/>
              <a:gd name="connsiteY0" fmla="*/ 3023296 h 3154046"/>
              <a:gd name="connsiteX1" fmla="*/ 111120 w 111120"/>
              <a:gd name="connsiteY1" fmla="*/ 3088671 h 3154046"/>
              <a:gd name="connsiteX2" fmla="*/ 55560 w 111120"/>
              <a:gd name="connsiteY2" fmla="*/ 3154046 h 3154046"/>
              <a:gd name="connsiteX3" fmla="*/ 0 w 111120"/>
              <a:gd name="connsiteY3" fmla="*/ 3088671 h 3154046"/>
              <a:gd name="connsiteX4" fmla="*/ 55560 w 111120"/>
              <a:gd name="connsiteY4" fmla="*/ 3023296 h 3154046"/>
              <a:gd name="connsiteX5" fmla="*/ 55560 w 111120"/>
              <a:gd name="connsiteY5" fmla="*/ 2591793 h 3154046"/>
              <a:gd name="connsiteX6" fmla="*/ 111120 w 111120"/>
              <a:gd name="connsiteY6" fmla="*/ 2657168 h 3154046"/>
              <a:gd name="connsiteX7" fmla="*/ 55560 w 111120"/>
              <a:gd name="connsiteY7" fmla="*/ 2722543 h 3154046"/>
              <a:gd name="connsiteX8" fmla="*/ 0 w 111120"/>
              <a:gd name="connsiteY8" fmla="*/ 2657168 h 3154046"/>
              <a:gd name="connsiteX9" fmla="*/ 55560 w 111120"/>
              <a:gd name="connsiteY9" fmla="*/ 2591793 h 3154046"/>
              <a:gd name="connsiteX10" fmla="*/ 55560 w 111120"/>
              <a:gd name="connsiteY10" fmla="*/ 2160290 h 3154046"/>
              <a:gd name="connsiteX11" fmla="*/ 111120 w 111120"/>
              <a:gd name="connsiteY11" fmla="*/ 2225665 h 3154046"/>
              <a:gd name="connsiteX12" fmla="*/ 55560 w 111120"/>
              <a:gd name="connsiteY12" fmla="*/ 2291040 h 3154046"/>
              <a:gd name="connsiteX13" fmla="*/ 0 w 111120"/>
              <a:gd name="connsiteY13" fmla="*/ 2225665 h 3154046"/>
              <a:gd name="connsiteX14" fmla="*/ 55560 w 111120"/>
              <a:gd name="connsiteY14" fmla="*/ 2160290 h 3154046"/>
              <a:gd name="connsiteX15" fmla="*/ 55560 w 111120"/>
              <a:gd name="connsiteY15" fmla="*/ 1728787 h 3154046"/>
              <a:gd name="connsiteX16" fmla="*/ 111120 w 111120"/>
              <a:gd name="connsiteY16" fmla="*/ 1794162 h 3154046"/>
              <a:gd name="connsiteX17" fmla="*/ 55560 w 111120"/>
              <a:gd name="connsiteY17" fmla="*/ 1859537 h 3154046"/>
              <a:gd name="connsiteX18" fmla="*/ 0 w 111120"/>
              <a:gd name="connsiteY18" fmla="*/ 1794162 h 3154046"/>
              <a:gd name="connsiteX19" fmla="*/ 55560 w 111120"/>
              <a:gd name="connsiteY19" fmla="*/ 1728787 h 3154046"/>
              <a:gd name="connsiteX20" fmla="*/ 55560 w 111120"/>
              <a:gd name="connsiteY20" fmla="*/ 1297284 h 3154046"/>
              <a:gd name="connsiteX21" fmla="*/ 111120 w 111120"/>
              <a:gd name="connsiteY21" fmla="*/ 1362659 h 3154046"/>
              <a:gd name="connsiteX22" fmla="*/ 55560 w 111120"/>
              <a:gd name="connsiteY22" fmla="*/ 1428034 h 3154046"/>
              <a:gd name="connsiteX23" fmla="*/ 0 w 111120"/>
              <a:gd name="connsiteY23" fmla="*/ 1362659 h 3154046"/>
              <a:gd name="connsiteX24" fmla="*/ 55560 w 111120"/>
              <a:gd name="connsiteY24" fmla="*/ 1297284 h 3154046"/>
              <a:gd name="connsiteX25" fmla="*/ 55560 w 111120"/>
              <a:gd name="connsiteY25" fmla="*/ 863600 h 3154046"/>
              <a:gd name="connsiteX26" fmla="*/ 111120 w 111120"/>
              <a:gd name="connsiteY26" fmla="*/ 928975 h 3154046"/>
              <a:gd name="connsiteX27" fmla="*/ 55560 w 111120"/>
              <a:gd name="connsiteY27" fmla="*/ 994350 h 3154046"/>
              <a:gd name="connsiteX28" fmla="*/ 0 w 111120"/>
              <a:gd name="connsiteY28" fmla="*/ 928975 h 3154046"/>
              <a:gd name="connsiteX29" fmla="*/ 55560 w 111120"/>
              <a:gd name="connsiteY29" fmla="*/ 863600 h 3154046"/>
              <a:gd name="connsiteX30" fmla="*/ 55560 w 111120"/>
              <a:gd name="connsiteY30" fmla="*/ 431800 h 3154046"/>
              <a:gd name="connsiteX31" fmla="*/ 111120 w 111120"/>
              <a:gd name="connsiteY31" fmla="*/ 497175 h 3154046"/>
              <a:gd name="connsiteX32" fmla="*/ 55560 w 111120"/>
              <a:gd name="connsiteY32" fmla="*/ 562550 h 3154046"/>
              <a:gd name="connsiteX33" fmla="*/ 0 w 111120"/>
              <a:gd name="connsiteY33" fmla="*/ 497175 h 3154046"/>
              <a:gd name="connsiteX34" fmla="*/ 55560 w 111120"/>
              <a:gd name="connsiteY34" fmla="*/ 431800 h 3154046"/>
              <a:gd name="connsiteX35" fmla="*/ 55560 w 111120"/>
              <a:gd name="connsiteY35" fmla="*/ 0 h 3154046"/>
              <a:gd name="connsiteX36" fmla="*/ 111120 w 111120"/>
              <a:gd name="connsiteY36" fmla="*/ 65375 h 3154046"/>
              <a:gd name="connsiteX37" fmla="*/ 55560 w 111120"/>
              <a:gd name="connsiteY37" fmla="*/ 130750 h 3154046"/>
              <a:gd name="connsiteX38" fmla="*/ 0 w 111120"/>
              <a:gd name="connsiteY38" fmla="*/ 65375 h 3154046"/>
              <a:gd name="connsiteX39" fmla="*/ 55560 w 111120"/>
              <a:gd name="connsiteY39" fmla="*/ 0 h 315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1120" h="3154046">
                <a:moveTo>
                  <a:pt x="55560" y="3023296"/>
                </a:moveTo>
                <a:cubicBezTo>
                  <a:pt x="86245" y="3023296"/>
                  <a:pt x="111120" y="3052565"/>
                  <a:pt x="111120" y="3088671"/>
                </a:cubicBezTo>
                <a:cubicBezTo>
                  <a:pt x="111120" y="3124777"/>
                  <a:pt x="86245" y="3154046"/>
                  <a:pt x="55560" y="3154046"/>
                </a:cubicBezTo>
                <a:cubicBezTo>
                  <a:pt x="24875" y="3154046"/>
                  <a:pt x="0" y="3124777"/>
                  <a:pt x="0" y="3088671"/>
                </a:cubicBezTo>
                <a:cubicBezTo>
                  <a:pt x="0" y="3052565"/>
                  <a:pt x="24875" y="3023296"/>
                  <a:pt x="55560" y="3023296"/>
                </a:cubicBezTo>
                <a:close/>
                <a:moveTo>
                  <a:pt x="55560" y="2591793"/>
                </a:moveTo>
                <a:cubicBezTo>
                  <a:pt x="86245" y="2591793"/>
                  <a:pt x="111120" y="2621062"/>
                  <a:pt x="111120" y="2657168"/>
                </a:cubicBezTo>
                <a:cubicBezTo>
                  <a:pt x="111120" y="2693274"/>
                  <a:pt x="86245" y="2722543"/>
                  <a:pt x="55560" y="2722543"/>
                </a:cubicBezTo>
                <a:cubicBezTo>
                  <a:pt x="24875" y="2722543"/>
                  <a:pt x="0" y="2693274"/>
                  <a:pt x="0" y="2657168"/>
                </a:cubicBezTo>
                <a:cubicBezTo>
                  <a:pt x="0" y="2621062"/>
                  <a:pt x="24875" y="2591793"/>
                  <a:pt x="55560" y="2591793"/>
                </a:cubicBezTo>
                <a:close/>
                <a:moveTo>
                  <a:pt x="55560" y="2160290"/>
                </a:moveTo>
                <a:cubicBezTo>
                  <a:pt x="86245" y="2160290"/>
                  <a:pt x="111120" y="2189559"/>
                  <a:pt x="111120" y="2225665"/>
                </a:cubicBezTo>
                <a:cubicBezTo>
                  <a:pt x="111120" y="2261771"/>
                  <a:pt x="86245" y="2291040"/>
                  <a:pt x="55560" y="2291040"/>
                </a:cubicBezTo>
                <a:cubicBezTo>
                  <a:pt x="24875" y="2291040"/>
                  <a:pt x="0" y="2261771"/>
                  <a:pt x="0" y="2225665"/>
                </a:cubicBezTo>
                <a:cubicBezTo>
                  <a:pt x="0" y="2189559"/>
                  <a:pt x="24875" y="2160290"/>
                  <a:pt x="55560" y="2160290"/>
                </a:cubicBezTo>
                <a:close/>
                <a:moveTo>
                  <a:pt x="55560" y="1728787"/>
                </a:moveTo>
                <a:cubicBezTo>
                  <a:pt x="86245" y="1728787"/>
                  <a:pt x="111120" y="1758056"/>
                  <a:pt x="111120" y="1794162"/>
                </a:cubicBezTo>
                <a:cubicBezTo>
                  <a:pt x="111120" y="1830268"/>
                  <a:pt x="86245" y="1859537"/>
                  <a:pt x="55560" y="1859537"/>
                </a:cubicBezTo>
                <a:cubicBezTo>
                  <a:pt x="24875" y="1859537"/>
                  <a:pt x="0" y="1830268"/>
                  <a:pt x="0" y="1794162"/>
                </a:cubicBezTo>
                <a:cubicBezTo>
                  <a:pt x="0" y="1758056"/>
                  <a:pt x="24875" y="1728787"/>
                  <a:pt x="55560" y="1728787"/>
                </a:cubicBezTo>
                <a:close/>
                <a:moveTo>
                  <a:pt x="55560" y="1297284"/>
                </a:moveTo>
                <a:cubicBezTo>
                  <a:pt x="86245" y="1297284"/>
                  <a:pt x="111120" y="1326553"/>
                  <a:pt x="111120" y="1362659"/>
                </a:cubicBezTo>
                <a:cubicBezTo>
                  <a:pt x="111120" y="1398765"/>
                  <a:pt x="86245" y="1428034"/>
                  <a:pt x="55560" y="1428034"/>
                </a:cubicBezTo>
                <a:cubicBezTo>
                  <a:pt x="24875" y="1428034"/>
                  <a:pt x="0" y="1398765"/>
                  <a:pt x="0" y="1362659"/>
                </a:cubicBezTo>
                <a:cubicBezTo>
                  <a:pt x="0" y="1326553"/>
                  <a:pt x="24875" y="1297284"/>
                  <a:pt x="55560" y="1297284"/>
                </a:cubicBezTo>
                <a:close/>
                <a:moveTo>
                  <a:pt x="55560" y="863600"/>
                </a:moveTo>
                <a:cubicBezTo>
                  <a:pt x="86245" y="863600"/>
                  <a:pt x="111120" y="892869"/>
                  <a:pt x="111120" y="928975"/>
                </a:cubicBezTo>
                <a:cubicBezTo>
                  <a:pt x="111120" y="965081"/>
                  <a:pt x="86245" y="994350"/>
                  <a:pt x="55560" y="994350"/>
                </a:cubicBezTo>
                <a:cubicBezTo>
                  <a:pt x="24875" y="994350"/>
                  <a:pt x="0" y="965081"/>
                  <a:pt x="0" y="928975"/>
                </a:cubicBezTo>
                <a:cubicBezTo>
                  <a:pt x="0" y="892869"/>
                  <a:pt x="24875" y="863600"/>
                  <a:pt x="55560" y="863600"/>
                </a:cubicBezTo>
                <a:close/>
                <a:moveTo>
                  <a:pt x="55560" y="431800"/>
                </a:moveTo>
                <a:cubicBezTo>
                  <a:pt x="86245" y="431800"/>
                  <a:pt x="111120" y="461069"/>
                  <a:pt x="111120" y="497175"/>
                </a:cubicBezTo>
                <a:cubicBezTo>
                  <a:pt x="111120" y="533281"/>
                  <a:pt x="86245" y="562550"/>
                  <a:pt x="55560" y="562550"/>
                </a:cubicBezTo>
                <a:cubicBezTo>
                  <a:pt x="24875" y="562550"/>
                  <a:pt x="0" y="533281"/>
                  <a:pt x="0" y="497175"/>
                </a:cubicBezTo>
                <a:cubicBezTo>
                  <a:pt x="0" y="461069"/>
                  <a:pt x="24875" y="431800"/>
                  <a:pt x="55560" y="431800"/>
                </a:cubicBezTo>
                <a:close/>
                <a:moveTo>
                  <a:pt x="55560" y="0"/>
                </a:moveTo>
                <a:cubicBezTo>
                  <a:pt x="86245" y="0"/>
                  <a:pt x="111120" y="29269"/>
                  <a:pt x="111120" y="65375"/>
                </a:cubicBezTo>
                <a:cubicBezTo>
                  <a:pt x="111120" y="101481"/>
                  <a:pt x="86245" y="130750"/>
                  <a:pt x="55560" y="130750"/>
                </a:cubicBezTo>
                <a:cubicBezTo>
                  <a:pt x="24875" y="130750"/>
                  <a:pt x="0" y="101481"/>
                  <a:pt x="0" y="65375"/>
                </a:cubicBezTo>
                <a:cubicBezTo>
                  <a:pt x="0" y="29269"/>
                  <a:pt x="24875" y="0"/>
                  <a:pt x="555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 descr="Obraz zawierający clipart, kreskówka, ilustracja&#10;&#10;Opis wygenerowany automatycznie">
            <a:extLst>
              <a:ext uri="{FF2B5EF4-FFF2-40B4-BE49-F238E27FC236}">
                <a16:creationId xmlns:a16="http://schemas.microsoft.com/office/drawing/2014/main" xmlns="" id="{3AA47174-CC8E-30A1-261C-6996F6437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986" y="1960367"/>
            <a:ext cx="4295608" cy="5154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5050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cloud2w.edupage.org/cloud?z%3A3cqTIlxvpXSnRsKUoL4tELnJeK1FOtUiXb6GtpH5%2BYa4DFzZ7aZvFwdIINXmuYwteq6wzF9GpD3SKaA83X59Jw%3D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85" y="247467"/>
            <a:ext cx="3009900" cy="200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28666" t="15741" r="30000" b="11296"/>
          <a:stretch/>
        </p:blipFill>
        <p:spPr>
          <a:xfrm>
            <a:off x="6150104" y="105904"/>
            <a:ext cx="3009247" cy="424961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/>
          <a:srcRect l="29556" t="16667" r="31630" b="11852"/>
          <a:stretch/>
        </p:blipFill>
        <p:spPr>
          <a:xfrm>
            <a:off x="2695723" y="2257187"/>
            <a:ext cx="2372412" cy="349523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5"/>
          <a:srcRect l="32815" t="19444" r="34593" b="17778"/>
          <a:stretch/>
        </p:blipFill>
        <p:spPr>
          <a:xfrm>
            <a:off x="9251127" y="144004"/>
            <a:ext cx="2522298" cy="388663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6"/>
          <a:srcRect l="30001" t="16852" r="31481" b="12037"/>
          <a:stretch/>
        </p:blipFill>
        <p:spPr>
          <a:xfrm>
            <a:off x="201270" y="232224"/>
            <a:ext cx="2442104" cy="36068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7"/>
          <a:srcRect l="19482" t="24444" r="16814" b="17963"/>
          <a:stretch/>
        </p:blipFill>
        <p:spPr>
          <a:xfrm>
            <a:off x="5299280" y="2815653"/>
            <a:ext cx="2967415" cy="21462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175" y="3547554"/>
            <a:ext cx="2442212" cy="27305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7"/>
          <a:stretch/>
        </p:blipFill>
        <p:spPr>
          <a:xfrm>
            <a:off x="103852" y="2522478"/>
            <a:ext cx="2343355" cy="3755576"/>
          </a:xfrm>
          <a:prstGeom prst="rect">
            <a:avLst/>
          </a:prstGeom>
        </p:spPr>
      </p:pic>
      <p:pic>
        <p:nvPicPr>
          <p:cNvPr id="1026" name="Picture 2" descr="aktualnosci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4" b="42400"/>
          <a:stretch/>
        </p:blipFill>
        <p:spPr bwMode="auto">
          <a:xfrm>
            <a:off x="4927461" y="4912804"/>
            <a:ext cx="3047880" cy="18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6451401" y="5851777"/>
            <a:ext cx="1535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 waży </a:t>
            </a:r>
            <a:b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św. Mikołaj?</a:t>
            </a:r>
            <a:endParaRPr lang="pl-PL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0372447" y="5485878"/>
            <a:ext cx="1567627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Wolontariat </a:t>
            </a:r>
            <a:b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zerówce </a:t>
            </a:r>
            <a:b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świetlicy</a:t>
            </a:r>
            <a:endParaRPr lang="pl-PL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11"/>
          <a:srcRect l="11333" t="19630" r="12815" b="30741"/>
          <a:stretch/>
        </p:blipFill>
        <p:spPr>
          <a:xfrm>
            <a:off x="1708382" y="5062918"/>
            <a:ext cx="3219079" cy="168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2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: jeden ścięty róg 6">
            <a:extLst>
              <a:ext uri="{FF2B5EF4-FFF2-40B4-BE49-F238E27FC236}">
                <a16:creationId xmlns:a16="http://schemas.microsoft.com/office/drawing/2014/main" xmlns="" id="{C8228B8B-07BB-F0D7-8E25-9691C0C51234}"/>
              </a:ext>
            </a:extLst>
          </p:cNvPr>
          <p:cNvSpPr/>
          <p:nvPr/>
        </p:nvSpPr>
        <p:spPr>
          <a:xfrm>
            <a:off x="520700" y="1965959"/>
            <a:ext cx="7607300" cy="3732107"/>
          </a:xfrm>
          <a:prstGeom prst="snip1Rect">
            <a:avLst/>
          </a:prstGeom>
          <a:ln>
            <a:solidFill>
              <a:schemeClr val="accent1"/>
            </a:solidFill>
          </a:ln>
          <a:effectLst>
            <a:outerShdw blurRad="190500"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9612" y="467806"/>
            <a:ext cx="10772775" cy="1658198"/>
          </a:xfrm>
        </p:spPr>
        <p:txBody>
          <a:bodyPr/>
          <a:lstStyle/>
          <a:p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Czym jest wolontariat?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4081" y="2126004"/>
            <a:ext cx="7368228" cy="3732108"/>
          </a:xfrm>
        </p:spPr>
        <p:txBody>
          <a:bodyPr>
            <a:normAutofit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pl-PL" sz="3600" dirty="0">
                <a:solidFill>
                  <a:schemeClr val="bg1"/>
                </a:solidFill>
              </a:rPr>
              <a:t>Definicja z Wikipedii:</a:t>
            </a:r>
            <a:br>
              <a:rPr lang="pl-PL" sz="3600" dirty="0">
                <a:solidFill>
                  <a:schemeClr val="bg1"/>
                </a:solidFill>
              </a:rPr>
            </a:br>
            <a:r>
              <a:rPr lang="pl-PL" sz="3600" dirty="0">
                <a:solidFill>
                  <a:srgbClr val="FF0000"/>
                </a:solidFill>
              </a:rPr>
              <a:t>„dobrowolna, bezpłatna, świadoma praca na rzecz innych osób </a:t>
            </a:r>
            <a:br>
              <a:rPr lang="pl-PL" sz="3600" dirty="0">
                <a:solidFill>
                  <a:srgbClr val="FF0000"/>
                </a:solidFill>
              </a:rPr>
            </a:br>
            <a:r>
              <a:rPr lang="pl-PL" sz="3600" dirty="0">
                <a:solidFill>
                  <a:srgbClr val="FF0000"/>
                </a:solidFill>
              </a:rPr>
              <a:t>lub całego społeczeństwa, wykraczająca poza związki rodzinno-koleżeńsko-przyjacielskie.”</a:t>
            </a:r>
          </a:p>
        </p:txBody>
      </p:sp>
      <p:pic>
        <p:nvPicPr>
          <p:cNvPr id="6" name="Obraz 5" descr="Obraz zawierający clipart, kreskówka, ilustracja&#10;&#10;Opis wygenerowany automatycznie">
            <a:extLst>
              <a:ext uri="{FF2B5EF4-FFF2-40B4-BE49-F238E27FC236}">
                <a16:creationId xmlns:a16="http://schemas.microsoft.com/office/drawing/2014/main" xmlns="" id="{3AA47174-CC8E-30A1-261C-6996F6437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377" y="609600"/>
            <a:ext cx="5041220" cy="6049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Dowolny kształt 16"/>
          <p:cNvSpPr/>
          <p:nvPr/>
        </p:nvSpPr>
        <p:spPr>
          <a:xfrm>
            <a:off x="672625" y="2126004"/>
            <a:ext cx="127000" cy="3355843"/>
          </a:xfrm>
          <a:custGeom>
            <a:avLst/>
            <a:gdLst>
              <a:gd name="connsiteX0" fmla="*/ 55560 w 111120"/>
              <a:gd name="connsiteY0" fmla="*/ 3023296 h 3154046"/>
              <a:gd name="connsiteX1" fmla="*/ 111120 w 111120"/>
              <a:gd name="connsiteY1" fmla="*/ 3088671 h 3154046"/>
              <a:gd name="connsiteX2" fmla="*/ 55560 w 111120"/>
              <a:gd name="connsiteY2" fmla="*/ 3154046 h 3154046"/>
              <a:gd name="connsiteX3" fmla="*/ 0 w 111120"/>
              <a:gd name="connsiteY3" fmla="*/ 3088671 h 3154046"/>
              <a:gd name="connsiteX4" fmla="*/ 55560 w 111120"/>
              <a:gd name="connsiteY4" fmla="*/ 3023296 h 3154046"/>
              <a:gd name="connsiteX5" fmla="*/ 55560 w 111120"/>
              <a:gd name="connsiteY5" fmla="*/ 2591793 h 3154046"/>
              <a:gd name="connsiteX6" fmla="*/ 111120 w 111120"/>
              <a:gd name="connsiteY6" fmla="*/ 2657168 h 3154046"/>
              <a:gd name="connsiteX7" fmla="*/ 55560 w 111120"/>
              <a:gd name="connsiteY7" fmla="*/ 2722543 h 3154046"/>
              <a:gd name="connsiteX8" fmla="*/ 0 w 111120"/>
              <a:gd name="connsiteY8" fmla="*/ 2657168 h 3154046"/>
              <a:gd name="connsiteX9" fmla="*/ 55560 w 111120"/>
              <a:gd name="connsiteY9" fmla="*/ 2591793 h 3154046"/>
              <a:gd name="connsiteX10" fmla="*/ 55560 w 111120"/>
              <a:gd name="connsiteY10" fmla="*/ 2160290 h 3154046"/>
              <a:gd name="connsiteX11" fmla="*/ 111120 w 111120"/>
              <a:gd name="connsiteY11" fmla="*/ 2225665 h 3154046"/>
              <a:gd name="connsiteX12" fmla="*/ 55560 w 111120"/>
              <a:gd name="connsiteY12" fmla="*/ 2291040 h 3154046"/>
              <a:gd name="connsiteX13" fmla="*/ 0 w 111120"/>
              <a:gd name="connsiteY13" fmla="*/ 2225665 h 3154046"/>
              <a:gd name="connsiteX14" fmla="*/ 55560 w 111120"/>
              <a:gd name="connsiteY14" fmla="*/ 2160290 h 3154046"/>
              <a:gd name="connsiteX15" fmla="*/ 55560 w 111120"/>
              <a:gd name="connsiteY15" fmla="*/ 1728787 h 3154046"/>
              <a:gd name="connsiteX16" fmla="*/ 111120 w 111120"/>
              <a:gd name="connsiteY16" fmla="*/ 1794162 h 3154046"/>
              <a:gd name="connsiteX17" fmla="*/ 55560 w 111120"/>
              <a:gd name="connsiteY17" fmla="*/ 1859537 h 3154046"/>
              <a:gd name="connsiteX18" fmla="*/ 0 w 111120"/>
              <a:gd name="connsiteY18" fmla="*/ 1794162 h 3154046"/>
              <a:gd name="connsiteX19" fmla="*/ 55560 w 111120"/>
              <a:gd name="connsiteY19" fmla="*/ 1728787 h 3154046"/>
              <a:gd name="connsiteX20" fmla="*/ 55560 w 111120"/>
              <a:gd name="connsiteY20" fmla="*/ 1297284 h 3154046"/>
              <a:gd name="connsiteX21" fmla="*/ 111120 w 111120"/>
              <a:gd name="connsiteY21" fmla="*/ 1362659 h 3154046"/>
              <a:gd name="connsiteX22" fmla="*/ 55560 w 111120"/>
              <a:gd name="connsiteY22" fmla="*/ 1428034 h 3154046"/>
              <a:gd name="connsiteX23" fmla="*/ 0 w 111120"/>
              <a:gd name="connsiteY23" fmla="*/ 1362659 h 3154046"/>
              <a:gd name="connsiteX24" fmla="*/ 55560 w 111120"/>
              <a:gd name="connsiteY24" fmla="*/ 1297284 h 3154046"/>
              <a:gd name="connsiteX25" fmla="*/ 55560 w 111120"/>
              <a:gd name="connsiteY25" fmla="*/ 863600 h 3154046"/>
              <a:gd name="connsiteX26" fmla="*/ 111120 w 111120"/>
              <a:gd name="connsiteY26" fmla="*/ 928975 h 3154046"/>
              <a:gd name="connsiteX27" fmla="*/ 55560 w 111120"/>
              <a:gd name="connsiteY27" fmla="*/ 994350 h 3154046"/>
              <a:gd name="connsiteX28" fmla="*/ 0 w 111120"/>
              <a:gd name="connsiteY28" fmla="*/ 928975 h 3154046"/>
              <a:gd name="connsiteX29" fmla="*/ 55560 w 111120"/>
              <a:gd name="connsiteY29" fmla="*/ 863600 h 3154046"/>
              <a:gd name="connsiteX30" fmla="*/ 55560 w 111120"/>
              <a:gd name="connsiteY30" fmla="*/ 431800 h 3154046"/>
              <a:gd name="connsiteX31" fmla="*/ 111120 w 111120"/>
              <a:gd name="connsiteY31" fmla="*/ 497175 h 3154046"/>
              <a:gd name="connsiteX32" fmla="*/ 55560 w 111120"/>
              <a:gd name="connsiteY32" fmla="*/ 562550 h 3154046"/>
              <a:gd name="connsiteX33" fmla="*/ 0 w 111120"/>
              <a:gd name="connsiteY33" fmla="*/ 497175 h 3154046"/>
              <a:gd name="connsiteX34" fmla="*/ 55560 w 111120"/>
              <a:gd name="connsiteY34" fmla="*/ 431800 h 3154046"/>
              <a:gd name="connsiteX35" fmla="*/ 55560 w 111120"/>
              <a:gd name="connsiteY35" fmla="*/ 0 h 3154046"/>
              <a:gd name="connsiteX36" fmla="*/ 111120 w 111120"/>
              <a:gd name="connsiteY36" fmla="*/ 65375 h 3154046"/>
              <a:gd name="connsiteX37" fmla="*/ 55560 w 111120"/>
              <a:gd name="connsiteY37" fmla="*/ 130750 h 3154046"/>
              <a:gd name="connsiteX38" fmla="*/ 0 w 111120"/>
              <a:gd name="connsiteY38" fmla="*/ 65375 h 3154046"/>
              <a:gd name="connsiteX39" fmla="*/ 55560 w 111120"/>
              <a:gd name="connsiteY39" fmla="*/ 0 h 315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1120" h="3154046">
                <a:moveTo>
                  <a:pt x="55560" y="3023296"/>
                </a:moveTo>
                <a:cubicBezTo>
                  <a:pt x="86245" y="3023296"/>
                  <a:pt x="111120" y="3052565"/>
                  <a:pt x="111120" y="3088671"/>
                </a:cubicBezTo>
                <a:cubicBezTo>
                  <a:pt x="111120" y="3124777"/>
                  <a:pt x="86245" y="3154046"/>
                  <a:pt x="55560" y="3154046"/>
                </a:cubicBezTo>
                <a:cubicBezTo>
                  <a:pt x="24875" y="3154046"/>
                  <a:pt x="0" y="3124777"/>
                  <a:pt x="0" y="3088671"/>
                </a:cubicBezTo>
                <a:cubicBezTo>
                  <a:pt x="0" y="3052565"/>
                  <a:pt x="24875" y="3023296"/>
                  <a:pt x="55560" y="3023296"/>
                </a:cubicBezTo>
                <a:close/>
                <a:moveTo>
                  <a:pt x="55560" y="2591793"/>
                </a:moveTo>
                <a:cubicBezTo>
                  <a:pt x="86245" y="2591793"/>
                  <a:pt x="111120" y="2621062"/>
                  <a:pt x="111120" y="2657168"/>
                </a:cubicBezTo>
                <a:cubicBezTo>
                  <a:pt x="111120" y="2693274"/>
                  <a:pt x="86245" y="2722543"/>
                  <a:pt x="55560" y="2722543"/>
                </a:cubicBezTo>
                <a:cubicBezTo>
                  <a:pt x="24875" y="2722543"/>
                  <a:pt x="0" y="2693274"/>
                  <a:pt x="0" y="2657168"/>
                </a:cubicBezTo>
                <a:cubicBezTo>
                  <a:pt x="0" y="2621062"/>
                  <a:pt x="24875" y="2591793"/>
                  <a:pt x="55560" y="2591793"/>
                </a:cubicBezTo>
                <a:close/>
                <a:moveTo>
                  <a:pt x="55560" y="2160290"/>
                </a:moveTo>
                <a:cubicBezTo>
                  <a:pt x="86245" y="2160290"/>
                  <a:pt x="111120" y="2189559"/>
                  <a:pt x="111120" y="2225665"/>
                </a:cubicBezTo>
                <a:cubicBezTo>
                  <a:pt x="111120" y="2261771"/>
                  <a:pt x="86245" y="2291040"/>
                  <a:pt x="55560" y="2291040"/>
                </a:cubicBezTo>
                <a:cubicBezTo>
                  <a:pt x="24875" y="2291040"/>
                  <a:pt x="0" y="2261771"/>
                  <a:pt x="0" y="2225665"/>
                </a:cubicBezTo>
                <a:cubicBezTo>
                  <a:pt x="0" y="2189559"/>
                  <a:pt x="24875" y="2160290"/>
                  <a:pt x="55560" y="2160290"/>
                </a:cubicBezTo>
                <a:close/>
                <a:moveTo>
                  <a:pt x="55560" y="1728787"/>
                </a:moveTo>
                <a:cubicBezTo>
                  <a:pt x="86245" y="1728787"/>
                  <a:pt x="111120" y="1758056"/>
                  <a:pt x="111120" y="1794162"/>
                </a:cubicBezTo>
                <a:cubicBezTo>
                  <a:pt x="111120" y="1830268"/>
                  <a:pt x="86245" y="1859537"/>
                  <a:pt x="55560" y="1859537"/>
                </a:cubicBezTo>
                <a:cubicBezTo>
                  <a:pt x="24875" y="1859537"/>
                  <a:pt x="0" y="1830268"/>
                  <a:pt x="0" y="1794162"/>
                </a:cubicBezTo>
                <a:cubicBezTo>
                  <a:pt x="0" y="1758056"/>
                  <a:pt x="24875" y="1728787"/>
                  <a:pt x="55560" y="1728787"/>
                </a:cubicBezTo>
                <a:close/>
                <a:moveTo>
                  <a:pt x="55560" y="1297284"/>
                </a:moveTo>
                <a:cubicBezTo>
                  <a:pt x="86245" y="1297284"/>
                  <a:pt x="111120" y="1326553"/>
                  <a:pt x="111120" y="1362659"/>
                </a:cubicBezTo>
                <a:cubicBezTo>
                  <a:pt x="111120" y="1398765"/>
                  <a:pt x="86245" y="1428034"/>
                  <a:pt x="55560" y="1428034"/>
                </a:cubicBezTo>
                <a:cubicBezTo>
                  <a:pt x="24875" y="1428034"/>
                  <a:pt x="0" y="1398765"/>
                  <a:pt x="0" y="1362659"/>
                </a:cubicBezTo>
                <a:cubicBezTo>
                  <a:pt x="0" y="1326553"/>
                  <a:pt x="24875" y="1297284"/>
                  <a:pt x="55560" y="1297284"/>
                </a:cubicBezTo>
                <a:close/>
                <a:moveTo>
                  <a:pt x="55560" y="863600"/>
                </a:moveTo>
                <a:cubicBezTo>
                  <a:pt x="86245" y="863600"/>
                  <a:pt x="111120" y="892869"/>
                  <a:pt x="111120" y="928975"/>
                </a:cubicBezTo>
                <a:cubicBezTo>
                  <a:pt x="111120" y="965081"/>
                  <a:pt x="86245" y="994350"/>
                  <a:pt x="55560" y="994350"/>
                </a:cubicBezTo>
                <a:cubicBezTo>
                  <a:pt x="24875" y="994350"/>
                  <a:pt x="0" y="965081"/>
                  <a:pt x="0" y="928975"/>
                </a:cubicBezTo>
                <a:cubicBezTo>
                  <a:pt x="0" y="892869"/>
                  <a:pt x="24875" y="863600"/>
                  <a:pt x="55560" y="863600"/>
                </a:cubicBezTo>
                <a:close/>
                <a:moveTo>
                  <a:pt x="55560" y="431800"/>
                </a:moveTo>
                <a:cubicBezTo>
                  <a:pt x="86245" y="431800"/>
                  <a:pt x="111120" y="461069"/>
                  <a:pt x="111120" y="497175"/>
                </a:cubicBezTo>
                <a:cubicBezTo>
                  <a:pt x="111120" y="533281"/>
                  <a:pt x="86245" y="562550"/>
                  <a:pt x="55560" y="562550"/>
                </a:cubicBezTo>
                <a:cubicBezTo>
                  <a:pt x="24875" y="562550"/>
                  <a:pt x="0" y="533281"/>
                  <a:pt x="0" y="497175"/>
                </a:cubicBezTo>
                <a:cubicBezTo>
                  <a:pt x="0" y="461069"/>
                  <a:pt x="24875" y="431800"/>
                  <a:pt x="55560" y="431800"/>
                </a:cubicBezTo>
                <a:close/>
                <a:moveTo>
                  <a:pt x="55560" y="0"/>
                </a:moveTo>
                <a:cubicBezTo>
                  <a:pt x="86245" y="0"/>
                  <a:pt x="111120" y="29269"/>
                  <a:pt x="111120" y="65375"/>
                </a:cubicBezTo>
                <a:cubicBezTo>
                  <a:pt x="111120" y="101481"/>
                  <a:pt x="86245" y="130750"/>
                  <a:pt x="55560" y="130750"/>
                </a:cubicBezTo>
                <a:cubicBezTo>
                  <a:pt x="24875" y="130750"/>
                  <a:pt x="0" y="101481"/>
                  <a:pt x="0" y="65375"/>
                </a:cubicBezTo>
                <a:cubicBezTo>
                  <a:pt x="0" y="29269"/>
                  <a:pt x="24875" y="0"/>
                  <a:pt x="555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301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5622" y="499533"/>
            <a:ext cx="10604377" cy="1271321"/>
          </a:xfrm>
        </p:spPr>
        <p:txBody>
          <a:bodyPr/>
          <a:lstStyle/>
          <a:p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Kim jest wolontariusz?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4" r="10600" b="56482"/>
          <a:stretch/>
        </p:blipFill>
        <p:spPr>
          <a:xfrm>
            <a:off x="9743481" y="277469"/>
            <a:ext cx="2306235" cy="2326031"/>
          </a:xfrm>
          <a:prstGeom prst="rect">
            <a:avLst/>
          </a:prstGeom>
        </p:spPr>
      </p:pic>
      <p:sp>
        <p:nvSpPr>
          <p:cNvPr id="4" name="Prostokąt: jeden ścięty róg 3">
            <a:extLst>
              <a:ext uri="{FF2B5EF4-FFF2-40B4-BE49-F238E27FC236}">
                <a16:creationId xmlns:a16="http://schemas.microsoft.com/office/drawing/2014/main" xmlns="" id="{F2D151A5-14BD-94A9-5D87-ADA6AF1B4042}"/>
              </a:ext>
            </a:extLst>
          </p:cNvPr>
          <p:cNvSpPr/>
          <p:nvPr/>
        </p:nvSpPr>
        <p:spPr>
          <a:xfrm>
            <a:off x="825623" y="2105659"/>
            <a:ext cx="10070978" cy="3732107"/>
          </a:xfrm>
          <a:prstGeom prst="snip1Rect">
            <a:avLst/>
          </a:prstGeom>
          <a:ln>
            <a:solidFill>
              <a:schemeClr val="accent1"/>
            </a:solidFill>
          </a:ln>
          <a:effectLst>
            <a:outerShdw blurRad="190500"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2669" y="2443003"/>
            <a:ext cx="9601196" cy="36025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3200" dirty="0">
                <a:solidFill>
                  <a:schemeClr val="accent4">
                    <a:lumMod val="50000"/>
                  </a:schemeClr>
                </a:solidFill>
              </a:rPr>
              <a:t>Według ustawy o działalności pożytku publicznego </a:t>
            </a:r>
            <a:br>
              <a:rPr lang="pl-PL" sz="32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pl-PL" sz="3200" dirty="0">
                <a:solidFill>
                  <a:schemeClr val="accent4">
                    <a:lumMod val="50000"/>
                  </a:schemeClr>
                </a:solidFill>
              </a:rPr>
              <a:t>i o wolontariacie: </a:t>
            </a:r>
            <a:r>
              <a:rPr lang="pl-PL" sz="3200" dirty="0">
                <a:solidFill>
                  <a:schemeClr val="bg1"/>
                </a:solidFill>
              </a:rPr>
              <a:t/>
            </a:r>
            <a:br>
              <a:rPr lang="pl-PL" sz="3200" dirty="0">
                <a:solidFill>
                  <a:schemeClr val="bg1"/>
                </a:solidFill>
              </a:rPr>
            </a:br>
            <a:r>
              <a:rPr lang="pl-PL" sz="3200" dirty="0">
                <a:solidFill>
                  <a:schemeClr val="bg1"/>
                </a:solidFill>
              </a:rPr>
              <a:t>„wolontariuszem jest ten, kto dobrowolnie i świadomie oraz bez wynagrodzenia angażuje się w pracę na rzecz osób, organizacji pozarządowych, a także rozmaitych instytucji działających w różnych obszarach społecznych.”</a:t>
            </a:r>
          </a:p>
        </p:txBody>
      </p:sp>
      <p:sp>
        <p:nvSpPr>
          <p:cNvPr id="7" name="Dowolny kształt 6"/>
          <p:cNvSpPr/>
          <p:nvPr/>
        </p:nvSpPr>
        <p:spPr>
          <a:xfrm>
            <a:off x="990600" y="2293050"/>
            <a:ext cx="122069" cy="3218749"/>
          </a:xfrm>
          <a:custGeom>
            <a:avLst/>
            <a:gdLst>
              <a:gd name="connsiteX0" fmla="*/ 55560 w 111120"/>
              <a:gd name="connsiteY0" fmla="*/ 3023296 h 3154046"/>
              <a:gd name="connsiteX1" fmla="*/ 111120 w 111120"/>
              <a:gd name="connsiteY1" fmla="*/ 3088671 h 3154046"/>
              <a:gd name="connsiteX2" fmla="*/ 55560 w 111120"/>
              <a:gd name="connsiteY2" fmla="*/ 3154046 h 3154046"/>
              <a:gd name="connsiteX3" fmla="*/ 0 w 111120"/>
              <a:gd name="connsiteY3" fmla="*/ 3088671 h 3154046"/>
              <a:gd name="connsiteX4" fmla="*/ 55560 w 111120"/>
              <a:gd name="connsiteY4" fmla="*/ 3023296 h 3154046"/>
              <a:gd name="connsiteX5" fmla="*/ 55560 w 111120"/>
              <a:gd name="connsiteY5" fmla="*/ 2591793 h 3154046"/>
              <a:gd name="connsiteX6" fmla="*/ 111120 w 111120"/>
              <a:gd name="connsiteY6" fmla="*/ 2657168 h 3154046"/>
              <a:gd name="connsiteX7" fmla="*/ 55560 w 111120"/>
              <a:gd name="connsiteY7" fmla="*/ 2722543 h 3154046"/>
              <a:gd name="connsiteX8" fmla="*/ 0 w 111120"/>
              <a:gd name="connsiteY8" fmla="*/ 2657168 h 3154046"/>
              <a:gd name="connsiteX9" fmla="*/ 55560 w 111120"/>
              <a:gd name="connsiteY9" fmla="*/ 2591793 h 3154046"/>
              <a:gd name="connsiteX10" fmla="*/ 55560 w 111120"/>
              <a:gd name="connsiteY10" fmla="*/ 2160290 h 3154046"/>
              <a:gd name="connsiteX11" fmla="*/ 111120 w 111120"/>
              <a:gd name="connsiteY11" fmla="*/ 2225665 h 3154046"/>
              <a:gd name="connsiteX12" fmla="*/ 55560 w 111120"/>
              <a:gd name="connsiteY12" fmla="*/ 2291040 h 3154046"/>
              <a:gd name="connsiteX13" fmla="*/ 0 w 111120"/>
              <a:gd name="connsiteY13" fmla="*/ 2225665 h 3154046"/>
              <a:gd name="connsiteX14" fmla="*/ 55560 w 111120"/>
              <a:gd name="connsiteY14" fmla="*/ 2160290 h 3154046"/>
              <a:gd name="connsiteX15" fmla="*/ 55560 w 111120"/>
              <a:gd name="connsiteY15" fmla="*/ 1728787 h 3154046"/>
              <a:gd name="connsiteX16" fmla="*/ 111120 w 111120"/>
              <a:gd name="connsiteY16" fmla="*/ 1794162 h 3154046"/>
              <a:gd name="connsiteX17" fmla="*/ 55560 w 111120"/>
              <a:gd name="connsiteY17" fmla="*/ 1859537 h 3154046"/>
              <a:gd name="connsiteX18" fmla="*/ 0 w 111120"/>
              <a:gd name="connsiteY18" fmla="*/ 1794162 h 3154046"/>
              <a:gd name="connsiteX19" fmla="*/ 55560 w 111120"/>
              <a:gd name="connsiteY19" fmla="*/ 1728787 h 3154046"/>
              <a:gd name="connsiteX20" fmla="*/ 55560 w 111120"/>
              <a:gd name="connsiteY20" fmla="*/ 1297284 h 3154046"/>
              <a:gd name="connsiteX21" fmla="*/ 111120 w 111120"/>
              <a:gd name="connsiteY21" fmla="*/ 1362659 h 3154046"/>
              <a:gd name="connsiteX22" fmla="*/ 55560 w 111120"/>
              <a:gd name="connsiteY22" fmla="*/ 1428034 h 3154046"/>
              <a:gd name="connsiteX23" fmla="*/ 0 w 111120"/>
              <a:gd name="connsiteY23" fmla="*/ 1362659 h 3154046"/>
              <a:gd name="connsiteX24" fmla="*/ 55560 w 111120"/>
              <a:gd name="connsiteY24" fmla="*/ 1297284 h 3154046"/>
              <a:gd name="connsiteX25" fmla="*/ 55560 w 111120"/>
              <a:gd name="connsiteY25" fmla="*/ 863600 h 3154046"/>
              <a:gd name="connsiteX26" fmla="*/ 111120 w 111120"/>
              <a:gd name="connsiteY26" fmla="*/ 928975 h 3154046"/>
              <a:gd name="connsiteX27" fmla="*/ 55560 w 111120"/>
              <a:gd name="connsiteY27" fmla="*/ 994350 h 3154046"/>
              <a:gd name="connsiteX28" fmla="*/ 0 w 111120"/>
              <a:gd name="connsiteY28" fmla="*/ 928975 h 3154046"/>
              <a:gd name="connsiteX29" fmla="*/ 55560 w 111120"/>
              <a:gd name="connsiteY29" fmla="*/ 863600 h 3154046"/>
              <a:gd name="connsiteX30" fmla="*/ 55560 w 111120"/>
              <a:gd name="connsiteY30" fmla="*/ 431800 h 3154046"/>
              <a:gd name="connsiteX31" fmla="*/ 111120 w 111120"/>
              <a:gd name="connsiteY31" fmla="*/ 497175 h 3154046"/>
              <a:gd name="connsiteX32" fmla="*/ 55560 w 111120"/>
              <a:gd name="connsiteY32" fmla="*/ 562550 h 3154046"/>
              <a:gd name="connsiteX33" fmla="*/ 0 w 111120"/>
              <a:gd name="connsiteY33" fmla="*/ 497175 h 3154046"/>
              <a:gd name="connsiteX34" fmla="*/ 55560 w 111120"/>
              <a:gd name="connsiteY34" fmla="*/ 431800 h 3154046"/>
              <a:gd name="connsiteX35" fmla="*/ 55560 w 111120"/>
              <a:gd name="connsiteY35" fmla="*/ 0 h 3154046"/>
              <a:gd name="connsiteX36" fmla="*/ 111120 w 111120"/>
              <a:gd name="connsiteY36" fmla="*/ 65375 h 3154046"/>
              <a:gd name="connsiteX37" fmla="*/ 55560 w 111120"/>
              <a:gd name="connsiteY37" fmla="*/ 130750 h 3154046"/>
              <a:gd name="connsiteX38" fmla="*/ 0 w 111120"/>
              <a:gd name="connsiteY38" fmla="*/ 65375 h 3154046"/>
              <a:gd name="connsiteX39" fmla="*/ 55560 w 111120"/>
              <a:gd name="connsiteY39" fmla="*/ 0 h 315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1120" h="3154046">
                <a:moveTo>
                  <a:pt x="55560" y="3023296"/>
                </a:moveTo>
                <a:cubicBezTo>
                  <a:pt x="86245" y="3023296"/>
                  <a:pt x="111120" y="3052565"/>
                  <a:pt x="111120" y="3088671"/>
                </a:cubicBezTo>
                <a:cubicBezTo>
                  <a:pt x="111120" y="3124777"/>
                  <a:pt x="86245" y="3154046"/>
                  <a:pt x="55560" y="3154046"/>
                </a:cubicBezTo>
                <a:cubicBezTo>
                  <a:pt x="24875" y="3154046"/>
                  <a:pt x="0" y="3124777"/>
                  <a:pt x="0" y="3088671"/>
                </a:cubicBezTo>
                <a:cubicBezTo>
                  <a:pt x="0" y="3052565"/>
                  <a:pt x="24875" y="3023296"/>
                  <a:pt x="55560" y="3023296"/>
                </a:cubicBezTo>
                <a:close/>
                <a:moveTo>
                  <a:pt x="55560" y="2591793"/>
                </a:moveTo>
                <a:cubicBezTo>
                  <a:pt x="86245" y="2591793"/>
                  <a:pt x="111120" y="2621062"/>
                  <a:pt x="111120" y="2657168"/>
                </a:cubicBezTo>
                <a:cubicBezTo>
                  <a:pt x="111120" y="2693274"/>
                  <a:pt x="86245" y="2722543"/>
                  <a:pt x="55560" y="2722543"/>
                </a:cubicBezTo>
                <a:cubicBezTo>
                  <a:pt x="24875" y="2722543"/>
                  <a:pt x="0" y="2693274"/>
                  <a:pt x="0" y="2657168"/>
                </a:cubicBezTo>
                <a:cubicBezTo>
                  <a:pt x="0" y="2621062"/>
                  <a:pt x="24875" y="2591793"/>
                  <a:pt x="55560" y="2591793"/>
                </a:cubicBezTo>
                <a:close/>
                <a:moveTo>
                  <a:pt x="55560" y="2160290"/>
                </a:moveTo>
                <a:cubicBezTo>
                  <a:pt x="86245" y="2160290"/>
                  <a:pt x="111120" y="2189559"/>
                  <a:pt x="111120" y="2225665"/>
                </a:cubicBezTo>
                <a:cubicBezTo>
                  <a:pt x="111120" y="2261771"/>
                  <a:pt x="86245" y="2291040"/>
                  <a:pt x="55560" y="2291040"/>
                </a:cubicBezTo>
                <a:cubicBezTo>
                  <a:pt x="24875" y="2291040"/>
                  <a:pt x="0" y="2261771"/>
                  <a:pt x="0" y="2225665"/>
                </a:cubicBezTo>
                <a:cubicBezTo>
                  <a:pt x="0" y="2189559"/>
                  <a:pt x="24875" y="2160290"/>
                  <a:pt x="55560" y="2160290"/>
                </a:cubicBezTo>
                <a:close/>
                <a:moveTo>
                  <a:pt x="55560" y="1728787"/>
                </a:moveTo>
                <a:cubicBezTo>
                  <a:pt x="86245" y="1728787"/>
                  <a:pt x="111120" y="1758056"/>
                  <a:pt x="111120" y="1794162"/>
                </a:cubicBezTo>
                <a:cubicBezTo>
                  <a:pt x="111120" y="1830268"/>
                  <a:pt x="86245" y="1859537"/>
                  <a:pt x="55560" y="1859537"/>
                </a:cubicBezTo>
                <a:cubicBezTo>
                  <a:pt x="24875" y="1859537"/>
                  <a:pt x="0" y="1830268"/>
                  <a:pt x="0" y="1794162"/>
                </a:cubicBezTo>
                <a:cubicBezTo>
                  <a:pt x="0" y="1758056"/>
                  <a:pt x="24875" y="1728787"/>
                  <a:pt x="55560" y="1728787"/>
                </a:cubicBezTo>
                <a:close/>
                <a:moveTo>
                  <a:pt x="55560" y="1297284"/>
                </a:moveTo>
                <a:cubicBezTo>
                  <a:pt x="86245" y="1297284"/>
                  <a:pt x="111120" y="1326553"/>
                  <a:pt x="111120" y="1362659"/>
                </a:cubicBezTo>
                <a:cubicBezTo>
                  <a:pt x="111120" y="1398765"/>
                  <a:pt x="86245" y="1428034"/>
                  <a:pt x="55560" y="1428034"/>
                </a:cubicBezTo>
                <a:cubicBezTo>
                  <a:pt x="24875" y="1428034"/>
                  <a:pt x="0" y="1398765"/>
                  <a:pt x="0" y="1362659"/>
                </a:cubicBezTo>
                <a:cubicBezTo>
                  <a:pt x="0" y="1326553"/>
                  <a:pt x="24875" y="1297284"/>
                  <a:pt x="55560" y="1297284"/>
                </a:cubicBezTo>
                <a:close/>
                <a:moveTo>
                  <a:pt x="55560" y="863600"/>
                </a:moveTo>
                <a:cubicBezTo>
                  <a:pt x="86245" y="863600"/>
                  <a:pt x="111120" y="892869"/>
                  <a:pt x="111120" y="928975"/>
                </a:cubicBezTo>
                <a:cubicBezTo>
                  <a:pt x="111120" y="965081"/>
                  <a:pt x="86245" y="994350"/>
                  <a:pt x="55560" y="994350"/>
                </a:cubicBezTo>
                <a:cubicBezTo>
                  <a:pt x="24875" y="994350"/>
                  <a:pt x="0" y="965081"/>
                  <a:pt x="0" y="928975"/>
                </a:cubicBezTo>
                <a:cubicBezTo>
                  <a:pt x="0" y="892869"/>
                  <a:pt x="24875" y="863600"/>
                  <a:pt x="55560" y="863600"/>
                </a:cubicBezTo>
                <a:close/>
                <a:moveTo>
                  <a:pt x="55560" y="431800"/>
                </a:moveTo>
                <a:cubicBezTo>
                  <a:pt x="86245" y="431800"/>
                  <a:pt x="111120" y="461069"/>
                  <a:pt x="111120" y="497175"/>
                </a:cubicBezTo>
                <a:cubicBezTo>
                  <a:pt x="111120" y="533281"/>
                  <a:pt x="86245" y="562550"/>
                  <a:pt x="55560" y="562550"/>
                </a:cubicBezTo>
                <a:cubicBezTo>
                  <a:pt x="24875" y="562550"/>
                  <a:pt x="0" y="533281"/>
                  <a:pt x="0" y="497175"/>
                </a:cubicBezTo>
                <a:cubicBezTo>
                  <a:pt x="0" y="461069"/>
                  <a:pt x="24875" y="431800"/>
                  <a:pt x="55560" y="431800"/>
                </a:cubicBezTo>
                <a:close/>
                <a:moveTo>
                  <a:pt x="55560" y="0"/>
                </a:moveTo>
                <a:cubicBezTo>
                  <a:pt x="86245" y="0"/>
                  <a:pt x="111120" y="29269"/>
                  <a:pt x="111120" y="65375"/>
                </a:cubicBezTo>
                <a:cubicBezTo>
                  <a:pt x="111120" y="101481"/>
                  <a:pt x="86245" y="130750"/>
                  <a:pt x="55560" y="130750"/>
                </a:cubicBezTo>
                <a:cubicBezTo>
                  <a:pt x="24875" y="130750"/>
                  <a:pt x="0" y="101481"/>
                  <a:pt x="0" y="65375"/>
                </a:cubicBezTo>
                <a:cubicBezTo>
                  <a:pt x="0" y="29269"/>
                  <a:pt x="24875" y="0"/>
                  <a:pt x="555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42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jeden ścięty róg 5">
            <a:extLst>
              <a:ext uri="{FF2B5EF4-FFF2-40B4-BE49-F238E27FC236}">
                <a16:creationId xmlns:a16="http://schemas.microsoft.com/office/drawing/2014/main" xmlns="" id="{D074574B-4893-C28A-E945-4AF0D3BB4A08}"/>
              </a:ext>
            </a:extLst>
          </p:cNvPr>
          <p:cNvSpPr/>
          <p:nvPr/>
        </p:nvSpPr>
        <p:spPr>
          <a:xfrm>
            <a:off x="825622" y="1559560"/>
            <a:ext cx="10253709" cy="2801350"/>
          </a:xfrm>
          <a:prstGeom prst="snip1Rect">
            <a:avLst/>
          </a:prstGeom>
          <a:solidFill>
            <a:schemeClr val="accent4"/>
          </a:solidFill>
          <a:ln>
            <a:noFill/>
          </a:ln>
          <a:effectLst>
            <a:outerShdw blurRad="190500"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7224" y="93132"/>
            <a:ext cx="10772775" cy="5728547"/>
          </a:xfrm>
        </p:spPr>
        <p:txBody>
          <a:bodyPr>
            <a:no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</a:rPr>
              <a:t>Określenie </a:t>
            </a:r>
            <a:r>
              <a:rPr lang="pl-PL" sz="4800" i="1" dirty="0">
                <a:solidFill>
                  <a:schemeClr val="bg1"/>
                </a:solidFill>
              </a:rPr>
              <a:t>bezpłatna</a:t>
            </a:r>
            <a:r>
              <a:rPr lang="pl-PL" sz="4800" dirty="0">
                <a:solidFill>
                  <a:schemeClr val="bg1"/>
                </a:solidFill>
              </a:rPr>
              <a:t> nie oznacza </a:t>
            </a:r>
            <a:r>
              <a:rPr lang="pl-PL" sz="4800" i="1" dirty="0">
                <a:solidFill>
                  <a:schemeClr val="bg1"/>
                </a:solidFill>
              </a:rPr>
              <a:t>bezinteresowna</a:t>
            </a:r>
            <a:r>
              <a:rPr lang="pl-PL" sz="4800" dirty="0">
                <a:solidFill>
                  <a:schemeClr val="bg1"/>
                </a:solidFill>
              </a:rPr>
              <a:t>, lecz </a:t>
            </a:r>
            <a:r>
              <a:rPr lang="pl-PL" sz="4800" i="1" dirty="0">
                <a:solidFill>
                  <a:schemeClr val="bg1"/>
                </a:solidFill>
              </a:rPr>
              <a:t>bez wynagrodzenia materialnego</a:t>
            </a:r>
            <a:r>
              <a:rPr lang="pl-PL" sz="4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t="45926"/>
          <a:stretch/>
        </p:blipFill>
        <p:spPr>
          <a:xfrm>
            <a:off x="5992811" y="4896178"/>
            <a:ext cx="5192498" cy="196182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t="45926"/>
          <a:stretch/>
        </p:blipFill>
        <p:spPr>
          <a:xfrm>
            <a:off x="657224" y="4896179"/>
            <a:ext cx="5192498" cy="1961821"/>
          </a:xfrm>
          <a:prstGeom prst="rect">
            <a:avLst/>
          </a:prstGeom>
        </p:spPr>
      </p:pic>
      <p:sp>
        <p:nvSpPr>
          <p:cNvPr id="10" name="Dowolny kształt 9"/>
          <p:cNvSpPr/>
          <p:nvPr/>
        </p:nvSpPr>
        <p:spPr>
          <a:xfrm>
            <a:off x="988849" y="1742132"/>
            <a:ext cx="103351" cy="2474268"/>
          </a:xfrm>
          <a:custGeom>
            <a:avLst/>
            <a:gdLst>
              <a:gd name="connsiteX0" fmla="*/ 55560 w 111120"/>
              <a:gd name="connsiteY0" fmla="*/ 3023296 h 3154046"/>
              <a:gd name="connsiteX1" fmla="*/ 111120 w 111120"/>
              <a:gd name="connsiteY1" fmla="*/ 3088671 h 3154046"/>
              <a:gd name="connsiteX2" fmla="*/ 55560 w 111120"/>
              <a:gd name="connsiteY2" fmla="*/ 3154046 h 3154046"/>
              <a:gd name="connsiteX3" fmla="*/ 0 w 111120"/>
              <a:gd name="connsiteY3" fmla="*/ 3088671 h 3154046"/>
              <a:gd name="connsiteX4" fmla="*/ 55560 w 111120"/>
              <a:gd name="connsiteY4" fmla="*/ 3023296 h 3154046"/>
              <a:gd name="connsiteX5" fmla="*/ 55560 w 111120"/>
              <a:gd name="connsiteY5" fmla="*/ 2591793 h 3154046"/>
              <a:gd name="connsiteX6" fmla="*/ 111120 w 111120"/>
              <a:gd name="connsiteY6" fmla="*/ 2657168 h 3154046"/>
              <a:gd name="connsiteX7" fmla="*/ 55560 w 111120"/>
              <a:gd name="connsiteY7" fmla="*/ 2722543 h 3154046"/>
              <a:gd name="connsiteX8" fmla="*/ 0 w 111120"/>
              <a:gd name="connsiteY8" fmla="*/ 2657168 h 3154046"/>
              <a:gd name="connsiteX9" fmla="*/ 55560 w 111120"/>
              <a:gd name="connsiteY9" fmla="*/ 2591793 h 3154046"/>
              <a:gd name="connsiteX10" fmla="*/ 55560 w 111120"/>
              <a:gd name="connsiteY10" fmla="*/ 2160290 h 3154046"/>
              <a:gd name="connsiteX11" fmla="*/ 111120 w 111120"/>
              <a:gd name="connsiteY11" fmla="*/ 2225665 h 3154046"/>
              <a:gd name="connsiteX12" fmla="*/ 55560 w 111120"/>
              <a:gd name="connsiteY12" fmla="*/ 2291040 h 3154046"/>
              <a:gd name="connsiteX13" fmla="*/ 0 w 111120"/>
              <a:gd name="connsiteY13" fmla="*/ 2225665 h 3154046"/>
              <a:gd name="connsiteX14" fmla="*/ 55560 w 111120"/>
              <a:gd name="connsiteY14" fmla="*/ 2160290 h 3154046"/>
              <a:gd name="connsiteX15" fmla="*/ 55560 w 111120"/>
              <a:gd name="connsiteY15" fmla="*/ 1728787 h 3154046"/>
              <a:gd name="connsiteX16" fmla="*/ 111120 w 111120"/>
              <a:gd name="connsiteY16" fmla="*/ 1794162 h 3154046"/>
              <a:gd name="connsiteX17" fmla="*/ 55560 w 111120"/>
              <a:gd name="connsiteY17" fmla="*/ 1859537 h 3154046"/>
              <a:gd name="connsiteX18" fmla="*/ 0 w 111120"/>
              <a:gd name="connsiteY18" fmla="*/ 1794162 h 3154046"/>
              <a:gd name="connsiteX19" fmla="*/ 55560 w 111120"/>
              <a:gd name="connsiteY19" fmla="*/ 1728787 h 3154046"/>
              <a:gd name="connsiteX20" fmla="*/ 55560 w 111120"/>
              <a:gd name="connsiteY20" fmla="*/ 1297284 h 3154046"/>
              <a:gd name="connsiteX21" fmla="*/ 111120 w 111120"/>
              <a:gd name="connsiteY21" fmla="*/ 1362659 h 3154046"/>
              <a:gd name="connsiteX22" fmla="*/ 55560 w 111120"/>
              <a:gd name="connsiteY22" fmla="*/ 1428034 h 3154046"/>
              <a:gd name="connsiteX23" fmla="*/ 0 w 111120"/>
              <a:gd name="connsiteY23" fmla="*/ 1362659 h 3154046"/>
              <a:gd name="connsiteX24" fmla="*/ 55560 w 111120"/>
              <a:gd name="connsiteY24" fmla="*/ 1297284 h 3154046"/>
              <a:gd name="connsiteX25" fmla="*/ 55560 w 111120"/>
              <a:gd name="connsiteY25" fmla="*/ 863600 h 3154046"/>
              <a:gd name="connsiteX26" fmla="*/ 111120 w 111120"/>
              <a:gd name="connsiteY26" fmla="*/ 928975 h 3154046"/>
              <a:gd name="connsiteX27" fmla="*/ 55560 w 111120"/>
              <a:gd name="connsiteY27" fmla="*/ 994350 h 3154046"/>
              <a:gd name="connsiteX28" fmla="*/ 0 w 111120"/>
              <a:gd name="connsiteY28" fmla="*/ 928975 h 3154046"/>
              <a:gd name="connsiteX29" fmla="*/ 55560 w 111120"/>
              <a:gd name="connsiteY29" fmla="*/ 863600 h 3154046"/>
              <a:gd name="connsiteX30" fmla="*/ 55560 w 111120"/>
              <a:gd name="connsiteY30" fmla="*/ 431800 h 3154046"/>
              <a:gd name="connsiteX31" fmla="*/ 111120 w 111120"/>
              <a:gd name="connsiteY31" fmla="*/ 497175 h 3154046"/>
              <a:gd name="connsiteX32" fmla="*/ 55560 w 111120"/>
              <a:gd name="connsiteY32" fmla="*/ 562550 h 3154046"/>
              <a:gd name="connsiteX33" fmla="*/ 0 w 111120"/>
              <a:gd name="connsiteY33" fmla="*/ 497175 h 3154046"/>
              <a:gd name="connsiteX34" fmla="*/ 55560 w 111120"/>
              <a:gd name="connsiteY34" fmla="*/ 431800 h 3154046"/>
              <a:gd name="connsiteX35" fmla="*/ 55560 w 111120"/>
              <a:gd name="connsiteY35" fmla="*/ 0 h 3154046"/>
              <a:gd name="connsiteX36" fmla="*/ 111120 w 111120"/>
              <a:gd name="connsiteY36" fmla="*/ 65375 h 3154046"/>
              <a:gd name="connsiteX37" fmla="*/ 55560 w 111120"/>
              <a:gd name="connsiteY37" fmla="*/ 130750 h 3154046"/>
              <a:gd name="connsiteX38" fmla="*/ 0 w 111120"/>
              <a:gd name="connsiteY38" fmla="*/ 65375 h 3154046"/>
              <a:gd name="connsiteX39" fmla="*/ 55560 w 111120"/>
              <a:gd name="connsiteY39" fmla="*/ 0 h 315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1120" h="3154046">
                <a:moveTo>
                  <a:pt x="55560" y="3023296"/>
                </a:moveTo>
                <a:cubicBezTo>
                  <a:pt x="86245" y="3023296"/>
                  <a:pt x="111120" y="3052565"/>
                  <a:pt x="111120" y="3088671"/>
                </a:cubicBezTo>
                <a:cubicBezTo>
                  <a:pt x="111120" y="3124777"/>
                  <a:pt x="86245" y="3154046"/>
                  <a:pt x="55560" y="3154046"/>
                </a:cubicBezTo>
                <a:cubicBezTo>
                  <a:pt x="24875" y="3154046"/>
                  <a:pt x="0" y="3124777"/>
                  <a:pt x="0" y="3088671"/>
                </a:cubicBezTo>
                <a:cubicBezTo>
                  <a:pt x="0" y="3052565"/>
                  <a:pt x="24875" y="3023296"/>
                  <a:pt x="55560" y="3023296"/>
                </a:cubicBezTo>
                <a:close/>
                <a:moveTo>
                  <a:pt x="55560" y="2591793"/>
                </a:moveTo>
                <a:cubicBezTo>
                  <a:pt x="86245" y="2591793"/>
                  <a:pt x="111120" y="2621062"/>
                  <a:pt x="111120" y="2657168"/>
                </a:cubicBezTo>
                <a:cubicBezTo>
                  <a:pt x="111120" y="2693274"/>
                  <a:pt x="86245" y="2722543"/>
                  <a:pt x="55560" y="2722543"/>
                </a:cubicBezTo>
                <a:cubicBezTo>
                  <a:pt x="24875" y="2722543"/>
                  <a:pt x="0" y="2693274"/>
                  <a:pt x="0" y="2657168"/>
                </a:cubicBezTo>
                <a:cubicBezTo>
                  <a:pt x="0" y="2621062"/>
                  <a:pt x="24875" y="2591793"/>
                  <a:pt x="55560" y="2591793"/>
                </a:cubicBezTo>
                <a:close/>
                <a:moveTo>
                  <a:pt x="55560" y="2160290"/>
                </a:moveTo>
                <a:cubicBezTo>
                  <a:pt x="86245" y="2160290"/>
                  <a:pt x="111120" y="2189559"/>
                  <a:pt x="111120" y="2225665"/>
                </a:cubicBezTo>
                <a:cubicBezTo>
                  <a:pt x="111120" y="2261771"/>
                  <a:pt x="86245" y="2291040"/>
                  <a:pt x="55560" y="2291040"/>
                </a:cubicBezTo>
                <a:cubicBezTo>
                  <a:pt x="24875" y="2291040"/>
                  <a:pt x="0" y="2261771"/>
                  <a:pt x="0" y="2225665"/>
                </a:cubicBezTo>
                <a:cubicBezTo>
                  <a:pt x="0" y="2189559"/>
                  <a:pt x="24875" y="2160290"/>
                  <a:pt x="55560" y="2160290"/>
                </a:cubicBezTo>
                <a:close/>
                <a:moveTo>
                  <a:pt x="55560" y="1728787"/>
                </a:moveTo>
                <a:cubicBezTo>
                  <a:pt x="86245" y="1728787"/>
                  <a:pt x="111120" y="1758056"/>
                  <a:pt x="111120" y="1794162"/>
                </a:cubicBezTo>
                <a:cubicBezTo>
                  <a:pt x="111120" y="1830268"/>
                  <a:pt x="86245" y="1859537"/>
                  <a:pt x="55560" y="1859537"/>
                </a:cubicBezTo>
                <a:cubicBezTo>
                  <a:pt x="24875" y="1859537"/>
                  <a:pt x="0" y="1830268"/>
                  <a:pt x="0" y="1794162"/>
                </a:cubicBezTo>
                <a:cubicBezTo>
                  <a:pt x="0" y="1758056"/>
                  <a:pt x="24875" y="1728787"/>
                  <a:pt x="55560" y="1728787"/>
                </a:cubicBezTo>
                <a:close/>
                <a:moveTo>
                  <a:pt x="55560" y="1297284"/>
                </a:moveTo>
                <a:cubicBezTo>
                  <a:pt x="86245" y="1297284"/>
                  <a:pt x="111120" y="1326553"/>
                  <a:pt x="111120" y="1362659"/>
                </a:cubicBezTo>
                <a:cubicBezTo>
                  <a:pt x="111120" y="1398765"/>
                  <a:pt x="86245" y="1428034"/>
                  <a:pt x="55560" y="1428034"/>
                </a:cubicBezTo>
                <a:cubicBezTo>
                  <a:pt x="24875" y="1428034"/>
                  <a:pt x="0" y="1398765"/>
                  <a:pt x="0" y="1362659"/>
                </a:cubicBezTo>
                <a:cubicBezTo>
                  <a:pt x="0" y="1326553"/>
                  <a:pt x="24875" y="1297284"/>
                  <a:pt x="55560" y="1297284"/>
                </a:cubicBezTo>
                <a:close/>
                <a:moveTo>
                  <a:pt x="55560" y="863600"/>
                </a:moveTo>
                <a:cubicBezTo>
                  <a:pt x="86245" y="863600"/>
                  <a:pt x="111120" y="892869"/>
                  <a:pt x="111120" y="928975"/>
                </a:cubicBezTo>
                <a:cubicBezTo>
                  <a:pt x="111120" y="965081"/>
                  <a:pt x="86245" y="994350"/>
                  <a:pt x="55560" y="994350"/>
                </a:cubicBezTo>
                <a:cubicBezTo>
                  <a:pt x="24875" y="994350"/>
                  <a:pt x="0" y="965081"/>
                  <a:pt x="0" y="928975"/>
                </a:cubicBezTo>
                <a:cubicBezTo>
                  <a:pt x="0" y="892869"/>
                  <a:pt x="24875" y="863600"/>
                  <a:pt x="55560" y="863600"/>
                </a:cubicBezTo>
                <a:close/>
                <a:moveTo>
                  <a:pt x="55560" y="431800"/>
                </a:moveTo>
                <a:cubicBezTo>
                  <a:pt x="86245" y="431800"/>
                  <a:pt x="111120" y="461069"/>
                  <a:pt x="111120" y="497175"/>
                </a:cubicBezTo>
                <a:cubicBezTo>
                  <a:pt x="111120" y="533281"/>
                  <a:pt x="86245" y="562550"/>
                  <a:pt x="55560" y="562550"/>
                </a:cubicBezTo>
                <a:cubicBezTo>
                  <a:pt x="24875" y="562550"/>
                  <a:pt x="0" y="533281"/>
                  <a:pt x="0" y="497175"/>
                </a:cubicBezTo>
                <a:cubicBezTo>
                  <a:pt x="0" y="461069"/>
                  <a:pt x="24875" y="431800"/>
                  <a:pt x="55560" y="431800"/>
                </a:cubicBezTo>
                <a:close/>
                <a:moveTo>
                  <a:pt x="55560" y="0"/>
                </a:moveTo>
                <a:cubicBezTo>
                  <a:pt x="86245" y="0"/>
                  <a:pt x="111120" y="29269"/>
                  <a:pt x="111120" y="65375"/>
                </a:cubicBezTo>
                <a:cubicBezTo>
                  <a:pt x="111120" y="101481"/>
                  <a:pt x="86245" y="130750"/>
                  <a:pt x="55560" y="130750"/>
                </a:cubicBezTo>
                <a:cubicBezTo>
                  <a:pt x="24875" y="130750"/>
                  <a:pt x="0" y="101481"/>
                  <a:pt x="0" y="65375"/>
                </a:cubicBezTo>
                <a:cubicBezTo>
                  <a:pt x="0" y="29269"/>
                  <a:pt x="24875" y="0"/>
                  <a:pt x="555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20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: jeden ścięty róg 2">
            <a:extLst>
              <a:ext uri="{FF2B5EF4-FFF2-40B4-BE49-F238E27FC236}">
                <a16:creationId xmlns:a16="http://schemas.microsoft.com/office/drawing/2014/main" xmlns="" id="{029EDCF3-5436-C478-3816-F4CA4A5CB455}"/>
              </a:ext>
            </a:extLst>
          </p:cNvPr>
          <p:cNvSpPr/>
          <p:nvPr/>
        </p:nvSpPr>
        <p:spPr>
          <a:xfrm>
            <a:off x="776057" y="1141397"/>
            <a:ext cx="8384958" cy="4662503"/>
          </a:xfrm>
          <a:prstGeom prst="snip1Rect">
            <a:avLst/>
          </a:prstGeom>
          <a:solidFill>
            <a:schemeClr val="accent4"/>
          </a:solidFill>
          <a:ln>
            <a:noFill/>
          </a:ln>
          <a:effectLst>
            <a:outerShdw blurRad="190500"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4294967295"/>
          </p:nvPr>
        </p:nvSpPr>
        <p:spPr>
          <a:xfrm>
            <a:off x="776057" y="1762834"/>
            <a:ext cx="8384959" cy="42879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l-PL" sz="36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REGULAMIN WOLONTARIATU</a:t>
            </a:r>
            <a:r>
              <a:rPr lang="pl-PL" sz="36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/>
            </a:r>
            <a:br>
              <a:rPr lang="pl-PL" sz="36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pl-PL" sz="36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 Szkole Podstawowej nr 28 </a:t>
            </a:r>
            <a:r>
              <a:rPr lang="pl-PL" sz="3600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/>
            </a:r>
            <a:br>
              <a:rPr lang="pl-PL" sz="3600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pl-PL" sz="3600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im</a:t>
            </a:r>
            <a:r>
              <a:rPr lang="pl-PL" sz="36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 </a:t>
            </a:r>
            <a:r>
              <a:rPr lang="pl-PL" sz="3600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Stefana </a:t>
            </a:r>
            <a:r>
              <a:rPr lang="pl-PL" sz="36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Żeromskiego w Warszawie</a:t>
            </a:r>
            <a:br>
              <a:rPr lang="pl-PL" sz="36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pl-PL" sz="36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przyjęty dnia </a:t>
            </a:r>
            <a:r>
              <a:rPr lang="pl-PL" sz="3600" u="sng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26.06.2023 roku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pl-PL" sz="3600" u="sng" dirty="0">
              <a:solidFill>
                <a:schemeClr val="bg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l-PL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Znajduje się na stronie szkolnej: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l-PL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https</a:t>
            </a:r>
            <a:r>
              <a:rPr lang="pl-PL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://sp28targowek.eduwarszawa.pl/strefa-ucznia/wolontariat/regulamin-szkw </a:t>
            </a:r>
          </a:p>
        </p:txBody>
      </p:sp>
      <p:pic>
        <p:nvPicPr>
          <p:cNvPr id="5" name="Obraz 4" descr="Obraz zawierający clipart, kreskówka, ilustracja&#10;&#10;Opis wygenerowany automatycznie">
            <a:extLst>
              <a:ext uri="{FF2B5EF4-FFF2-40B4-BE49-F238E27FC236}">
                <a16:creationId xmlns:a16="http://schemas.microsoft.com/office/drawing/2014/main" xmlns="" id="{3AA47174-CC8E-30A1-261C-6996F6437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75" y="323049"/>
            <a:ext cx="4773083" cy="572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owolny kształt 5"/>
          <p:cNvSpPr/>
          <p:nvPr/>
        </p:nvSpPr>
        <p:spPr>
          <a:xfrm>
            <a:off x="952500" y="1435100"/>
            <a:ext cx="160169" cy="4076699"/>
          </a:xfrm>
          <a:custGeom>
            <a:avLst/>
            <a:gdLst>
              <a:gd name="connsiteX0" fmla="*/ 55560 w 111120"/>
              <a:gd name="connsiteY0" fmla="*/ 3023296 h 3154046"/>
              <a:gd name="connsiteX1" fmla="*/ 111120 w 111120"/>
              <a:gd name="connsiteY1" fmla="*/ 3088671 h 3154046"/>
              <a:gd name="connsiteX2" fmla="*/ 55560 w 111120"/>
              <a:gd name="connsiteY2" fmla="*/ 3154046 h 3154046"/>
              <a:gd name="connsiteX3" fmla="*/ 0 w 111120"/>
              <a:gd name="connsiteY3" fmla="*/ 3088671 h 3154046"/>
              <a:gd name="connsiteX4" fmla="*/ 55560 w 111120"/>
              <a:gd name="connsiteY4" fmla="*/ 3023296 h 3154046"/>
              <a:gd name="connsiteX5" fmla="*/ 55560 w 111120"/>
              <a:gd name="connsiteY5" fmla="*/ 2591793 h 3154046"/>
              <a:gd name="connsiteX6" fmla="*/ 111120 w 111120"/>
              <a:gd name="connsiteY6" fmla="*/ 2657168 h 3154046"/>
              <a:gd name="connsiteX7" fmla="*/ 55560 w 111120"/>
              <a:gd name="connsiteY7" fmla="*/ 2722543 h 3154046"/>
              <a:gd name="connsiteX8" fmla="*/ 0 w 111120"/>
              <a:gd name="connsiteY8" fmla="*/ 2657168 h 3154046"/>
              <a:gd name="connsiteX9" fmla="*/ 55560 w 111120"/>
              <a:gd name="connsiteY9" fmla="*/ 2591793 h 3154046"/>
              <a:gd name="connsiteX10" fmla="*/ 55560 w 111120"/>
              <a:gd name="connsiteY10" fmla="*/ 2160290 h 3154046"/>
              <a:gd name="connsiteX11" fmla="*/ 111120 w 111120"/>
              <a:gd name="connsiteY11" fmla="*/ 2225665 h 3154046"/>
              <a:gd name="connsiteX12" fmla="*/ 55560 w 111120"/>
              <a:gd name="connsiteY12" fmla="*/ 2291040 h 3154046"/>
              <a:gd name="connsiteX13" fmla="*/ 0 w 111120"/>
              <a:gd name="connsiteY13" fmla="*/ 2225665 h 3154046"/>
              <a:gd name="connsiteX14" fmla="*/ 55560 w 111120"/>
              <a:gd name="connsiteY14" fmla="*/ 2160290 h 3154046"/>
              <a:gd name="connsiteX15" fmla="*/ 55560 w 111120"/>
              <a:gd name="connsiteY15" fmla="*/ 1728787 h 3154046"/>
              <a:gd name="connsiteX16" fmla="*/ 111120 w 111120"/>
              <a:gd name="connsiteY16" fmla="*/ 1794162 h 3154046"/>
              <a:gd name="connsiteX17" fmla="*/ 55560 w 111120"/>
              <a:gd name="connsiteY17" fmla="*/ 1859537 h 3154046"/>
              <a:gd name="connsiteX18" fmla="*/ 0 w 111120"/>
              <a:gd name="connsiteY18" fmla="*/ 1794162 h 3154046"/>
              <a:gd name="connsiteX19" fmla="*/ 55560 w 111120"/>
              <a:gd name="connsiteY19" fmla="*/ 1728787 h 3154046"/>
              <a:gd name="connsiteX20" fmla="*/ 55560 w 111120"/>
              <a:gd name="connsiteY20" fmla="*/ 1297284 h 3154046"/>
              <a:gd name="connsiteX21" fmla="*/ 111120 w 111120"/>
              <a:gd name="connsiteY21" fmla="*/ 1362659 h 3154046"/>
              <a:gd name="connsiteX22" fmla="*/ 55560 w 111120"/>
              <a:gd name="connsiteY22" fmla="*/ 1428034 h 3154046"/>
              <a:gd name="connsiteX23" fmla="*/ 0 w 111120"/>
              <a:gd name="connsiteY23" fmla="*/ 1362659 h 3154046"/>
              <a:gd name="connsiteX24" fmla="*/ 55560 w 111120"/>
              <a:gd name="connsiteY24" fmla="*/ 1297284 h 3154046"/>
              <a:gd name="connsiteX25" fmla="*/ 55560 w 111120"/>
              <a:gd name="connsiteY25" fmla="*/ 863600 h 3154046"/>
              <a:gd name="connsiteX26" fmla="*/ 111120 w 111120"/>
              <a:gd name="connsiteY26" fmla="*/ 928975 h 3154046"/>
              <a:gd name="connsiteX27" fmla="*/ 55560 w 111120"/>
              <a:gd name="connsiteY27" fmla="*/ 994350 h 3154046"/>
              <a:gd name="connsiteX28" fmla="*/ 0 w 111120"/>
              <a:gd name="connsiteY28" fmla="*/ 928975 h 3154046"/>
              <a:gd name="connsiteX29" fmla="*/ 55560 w 111120"/>
              <a:gd name="connsiteY29" fmla="*/ 863600 h 3154046"/>
              <a:gd name="connsiteX30" fmla="*/ 55560 w 111120"/>
              <a:gd name="connsiteY30" fmla="*/ 431800 h 3154046"/>
              <a:gd name="connsiteX31" fmla="*/ 111120 w 111120"/>
              <a:gd name="connsiteY31" fmla="*/ 497175 h 3154046"/>
              <a:gd name="connsiteX32" fmla="*/ 55560 w 111120"/>
              <a:gd name="connsiteY32" fmla="*/ 562550 h 3154046"/>
              <a:gd name="connsiteX33" fmla="*/ 0 w 111120"/>
              <a:gd name="connsiteY33" fmla="*/ 497175 h 3154046"/>
              <a:gd name="connsiteX34" fmla="*/ 55560 w 111120"/>
              <a:gd name="connsiteY34" fmla="*/ 431800 h 3154046"/>
              <a:gd name="connsiteX35" fmla="*/ 55560 w 111120"/>
              <a:gd name="connsiteY35" fmla="*/ 0 h 3154046"/>
              <a:gd name="connsiteX36" fmla="*/ 111120 w 111120"/>
              <a:gd name="connsiteY36" fmla="*/ 65375 h 3154046"/>
              <a:gd name="connsiteX37" fmla="*/ 55560 w 111120"/>
              <a:gd name="connsiteY37" fmla="*/ 130750 h 3154046"/>
              <a:gd name="connsiteX38" fmla="*/ 0 w 111120"/>
              <a:gd name="connsiteY38" fmla="*/ 65375 h 3154046"/>
              <a:gd name="connsiteX39" fmla="*/ 55560 w 111120"/>
              <a:gd name="connsiteY39" fmla="*/ 0 h 315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1120" h="3154046">
                <a:moveTo>
                  <a:pt x="55560" y="3023296"/>
                </a:moveTo>
                <a:cubicBezTo>
                  <a:pt x="86245" y="3023296"/>
                  <a:pt x="111120" y="3052565"/>
                  <a:pt x="111120" y="3088671"/>
                </a:cubicBezTo>
                <a:cubicBezTo>
                  <a:pt x="111120" y="3124777"/>
                  <a:pt x="86245" y="3154046"/>
                  <a:pt x="55560" y="3154046"/>
                </a:cubicBezTo>
                <a:cubicBezTo>
                  <a:pt x="24875" y="3154046"/>
                  <a:pt x="0" y="3124777"/>
                  <a:pt x="0" y="3088671"/>
                </a:cubicBezTo>
                <a:cubicBezTo>
                  <a:pt x="0" y="3052565"/>
                  <a:pt x="24875" y="3023296"/>
                  <a:pt x="55560" y="3023296"/>
                </a:cubicBezTo>
                <a:close/>
                <a:moveTo>
                  <a:pt x="55560" y="2591793"/>
                </a:moveTo>
                <a:cubicBezTo>
                  <a:pt x="86245" y="2591793"/>
                  <a:pt x="111120" y="2621062"/>
                  <a:pt x="111120" y="2657168"/>
                </a:cubicBezTo>
                <a:cubicBezTo>
                  <a:pt x="111120" y="2693274"/>
                  <a:pt x="86245" y="2722543"/>
                  <a:pt x="55560" y="2722543"/>
                </a:cubicBezTo>
                <a:cubicBezTo>
                  <a:pt x="24875" y="2722543"/>
                  <a:pt x="0" y="2693274"/>
                  <a:pt x="0" y="2657168"/>
                </a:cubicBezTo>
                <a:cubicBezTo>
                  <a:pt x="0" y="2621062"/>
                  <a:pt x="24875" y="2591793"/>
                  <a:pt x="55560" y="2591793"/>
                </a:cubicBezTo>
                <a:close/>
                <a:moveTo>
                  <a:pt x="55560" y="2160290"/>
                </a:moveTo>
                <a:cubicBezTo>
                  <a:pt x="86245" y="2160290"/>
                  <a:pt x="111120" y="2189559"/>
                  <a:pt x="111120" y="2225665"/>
                </a:cubicBezTo>
                <a:cubicBezTo>
                  <a:pt x="111120" y="2261771"/>
                  <a:pt x="86245" y="2291040"/>
                  <a:pt x="55560" y="2291040"/>
                </a:cubicBezTo>
                <a:cubicBezTo>
                  <a:pt x="24875" y="2291040"/>
                  <a:pt x="0" y="2261771"/>
                  <a:pt x="0" y="2225665"/>
                </a:cubicBezTo>
                <a:cubicBezTo>
                  <a:pt x="0" y="2189559"/>
                  <a:pt x="24875" y="2160290"/>
                  <a:pt x="55560" y="2160290"/>
                </a:cubicBezTo>
                <a:close/>
                <a:moveTo>
                  <a:pt x="55560" y="1728787"/>
                </a:moveTo>
                <a:cubicBezTo>
                  <a:pt x="86245" y="1728787"/>
                  <a:pt x="111120" y="1758056"/>
                  <a:pt x="111120" y="1794162"/>
                </a:cubicBezTo>
                <a:cubicBezTo>
                  <a:pt x="111120" y="1830268"/>
                  <a:pt x="86245" y="1859537"/>
                  <a:pt x="55560" y="1859537"/>
                </a:cubicBezTo>
                <a:cubicBezTo>
                  <a:pt x="24875" y="1859537"/>
                  <a:pt x="0" y="1830268"/>
                  <a:pt x="0" y="1794162"/>
                </a:cubicBezTo>
                <a:cubicBezTo>
                  <a:pt x="0" y="1758056"/>
                  <a:pt x="24875" y="1728787"/>
                  <a:pt x="55560" y="1728787"/>
                </a:cubicBezTo>
                <a:close/>
                <a:moveTo>
                  <a:pt x="55560" y="1297284"/>
                </a:moveTo>
                <a:cubicBezTo>
                  <a:pt x="86245" y="1297284"/>
                  <a:pt x="111120" y="1326553"/>
                  <a:pt x="111120" y="1362659"/>
                </a:cubicBezTo>
                <a:cubicBezTo>
                  <a:pt x="111120" y="1398765"/>
                  <a:pt x="86245" y="1428034"/>
                  <a:pt x="55560" y="1428034"/>
                </a:cubicBezTo>
                <a:cubicBezTo>
                  <a:pt x="24875" y="1428034"/>
                  <a:pt x="0" y="1398765"/>
                  <a:pt x="0" y="1362659"/>
                </a:cubicBezTo>
                <a:cubicBezTo>
                  <a:pt x="0" y="1326553"/>
                  <a:pt x="24875" y="1297284"/>
                  <a:pt x="55560" y="1297284"/>
                </a:cubicBezTo>
                <a:close/>
                <a:moveTo>
                  <a:pt x="55560" y="863600"/>
                </a:moveTo>
                <a:cubicBezTo>
                  <a:pt x="86245" y="863600"/>
                  <a:pt x="111120" y="892869"/>
                  <a:pt x="111120" y="928975"/>
                </a:cubicBezTo>
                <a:cubicBezTo>
                  <a:pt x="111120" y="965081"/>
                  <a:pt x="86245" y="994350"/>
                  <a:pt x="55560" y="994350"/>
                </a:cubicBezTo>
                <a:cubicBezTo>
                  <a:pt x="24875" y="994350"/>
                  <a:pt x="0" y="965081"/>
                  <a:pt x="0" y="928975"/>
                </a:cubicBezTo>
                <a:cubicBezTo>
                  <a:pt x="0" y="892869"/>
                  <a:pt x="24875" y="863600"/>
                  <a:pt x="55560" y="863600"/>
                </a:cubicBezTo>
                <a:close/>
                <a:moveTo>
                  <a:pt x="55560" y="431800"/>
                </a:moveTo>
                <a:cubicBezTo>
                  <a:pt x="86245" y="431800"/>
                  <a:pt x="111120" y="461069"/>
                  <a:pt x="111120" y="497175"/>
                </a:cubicBezTo>
                <a:cubicBezTo>
                  <a:pt x="111120" y="533281"/>
                  <a:pt x="86245" y="562550"/>
                  <a:pt x="55560" y="562550"/>
                </a:cubicBezTo>
                <a:cubicBezTo>
                  <a:pt x="24875" y="562550"/>
                  <a:pt x="0" y="533281"/>
                  <a:pt x="0" y="497175"/>
                </a:cubicBezTo>
                <a:cubicBezTo>
                  <a:pt x="0" y="461069"/>
                  <a:pt x="24875" y="431800"/>
                  <a:pt x="55560" y="431800"/>
                </a:cubicBezTo>
                <a:close/>
                <a:moveTo>
                  <a:pt x="55560" y="0"/>
                </a:moveTo>
                <a:cubicBezTo>
                  <a:pt x="86245" y="0"/>
                  <a:pt x="111120" y="29269"/>
                  <a:pt x="111120" y="65375"/>
                </a:cubicBezTo>
                <a:cubicBezTo>
                  <a:pt x="111120" y="101481"/>
                  <a:pt x="86245" y="130750"/>
                  <a:pt x="55560" y="130750"/>
                </a:cubicBezTo>
                <a:cubicBezTo>
                  <a:pt x="24875" y="130750"/>
                  <a:pt x="0" y="101481"/>
                  <a:pt x="0" y="65375"/>
                </a:cubicBezTo>
                <a:cubicBezTo>
                  <a:pt x="0" y="29269"/>
                  <a:pt x="24875" y="0"/>
                  <a:pt x="555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94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t="11585" b="5406"/>
          <a:stretch/>
        </p:blipFill>
        <p:spPr>
          <a:xfrm>
            <a:off x="1233769" y="304800"/>
            <a:ext cx="9543074" cy="6337300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3949700" y="4089400"/>
            <a:ext cx="800100" cy="292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0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2148" t="11110" r="223" b="5926"/>
          <a:stretch/>
        </p:blipFill>
        <p:spPr>
          <a:xfrm>
            <a:off x="1133078" y="228599"/>
            <a:ext cx="9509522" cy="646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8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t="45926"/>
          <a:stretch/>
        </p:blipFill>
        <p:spPr>
          <a:xfrm>
            <a:off x="3402011" y="4896179"/>
            <a:ext cx="5192498" cy="1961821"/>
          </a:xfrm>
          <a:prstGeom prst="rect">
            <a:avLst/>
          </a:prstGeom>
        </p:spPr>
      </p:pic>
      <p:sp>
        <p:nvSpPr>
          <p:cNvPr id="6" name="Prostokąt: jeden ścięty róg 5">
            <a:extLst>
              <a:ext uri="{FF2B5EF4-FFF2-40B4-BE49-F238E27FC236}">
                <a16:creationId xmlns:a16="http://schemas.microsoft.com/office/drawing/2014/main" xmlns="" id="{D074574B-4893-C28A-E945-4AF0D3BB4A08}"/>
              </a:ext>
            </a:extLst>
          </p:cNvPr>
          <p:cNvSpPr/>
          <p:nvPr/>
        </p:nvSpPr>
        <p:spPr>
          <a:xfrm>
            <a:off x="673100" y="1032768"/>
            <a:ext cx="10597842" cy="3777843"/>
          </a:xfrm>
          <a:prstGeom prst="snip1Rect">
            <a:avLst/>
          </a:prstGeom>
          <a:solidFill>
            <a:schemeClr val="accent4"/>
          </a:solidFill>
          <a:ln>
            <a:noFill/>
          </a:ln>
          <a:effectLst>
            <a:outerShdw blurRad="190500"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99478" y="1032769"/>
            <a:ext cx="9987378" cy="377784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3600" dirty="0">
                <a:solidFill>
                  <a:schemeClr val="bg1"/>
                </a:solidFill>
              </a:rPr>
              <a:t>W czasie wykonywania świadczeń Wolontariusz pozostaje pod nadzorem Opiekuna, innego nauczyciela/nauczycielki lub przedstawiciela/przedstawicielki Zewnętrznego Organizatora Wolontariatu, na rzecz której wykonywane są świadczenia </a:t>
            </a:r>
            <a:r>
              <a:rPr lang="pl-PL" sz="3600" dirty="0" err="1">
                <a:solidFill>
                  <a:schemeClr val="bg1"/>
                </a:solidFill>
              </a:rPr>
              <a:t>wolontariackie</a:t>
            </a:r>
            <a:r>
              <a:rPr lang="pl-PL" sz="36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5" name="Dowolny kształt 4"/>
          <p:cNvSpPr/>
          <p:nvPr/>
        </p:nvSpPr>
        <p:spPr>
          <a:xfrm>
            <a:off x="849543" y="1312314"/>
            <a:ext cx="122069" cy="3218749"/>
          </a:xfrm>
          <a:custGeom>
            <a:avLst/>
            <a:gdLst>
              <a:gd name="connsiteX0" fmla="*/ 55560 w 111120"/>
              <a:gd name="connsiteY0" fmla="*/ 3023296 h 3154046"/>
              <a:gd name="connsiteX1" fmla="*/ 111120 w 111120"/>
              <a:gd name="connsiteY1" fmla="*/ 3088671 h 3154046"/>
              <a:gd name="connsiteX2" fmla="*/ 55560 w 111120"/>
              <a:gd name="connsiteY2" fmla="*/ 3154046 h 3154046"/>
              <a:gd name="connsiteX3" fmla="*/ 0 w 111120"/>
              <a:gd name="connsiteY3" fmla="*/ 3088671 h 3154046"/>
              <a:gd name="connsiteX4" fmla="*/ 55560 w 111120"/>
              <a:gd name="connsiteY4" fmla="*/ 3023296 h 3154046"/>
              <a:gd name="connsiteX5" fmla="*/ 55560 w 111120"/>
              <a:gd name="connsiteY5" fmla="*/ 2591793 h 3154046"/>
              <a:gd name="connsiteX6" fmla="*/ 111120 w 111120"/>
              <a:gd name="connsiteY6" fmla="*/ 2657168 h 3154046"/>
              <a:gd name="connsiteX7" fmla="*/ 55560 w 111120"/>
              <a:gd name="connsiteY7" fmla="*/ 2722543 h 3154046"/>
              <a:gd name="connsiteX8" fmla="*/ 0 w 111120"/>
              <a:gd name="connsiteY8" fmla="*/ 2657168 h 3154046"/>
              <a:gd name="connsiteX9" fmla="*/ 55560 w 111120"/>
              <a:gd name="connsiteY9" fmla="*/ 2591793 h 3154046"/>
              <a:gd name="connsiteX10" fmla="*/ 55560 w 111120"/>
              <a:gd name="connsiteY10" fmla="*/ 2160290 h 3154046"/>
              <a:gd name="connsiteX11" fmla="*/ 111120 w 111120"/>
              <a:gd name="connsiteY11" fmla="*/ 2225665 h 3154046"/>
              <a:gd name="connsiteX12" fmla="*/ 55560 w 111120"/>
              <a:gd name="connsiteY12" fmla="*/ 2291040 h 3154046"/>
              <a:gd name="connsiteX13" fmla="*/ 0 w 111120"/>
              <a:gd name="connsiteY13" fmla="*/ 2225665 h 3154046"/>
              <a:gd name="connsiteX14" fmla="*/ 55560 w 111120"/>
              <a:gd name="connsiteY14" fmla="*/ 2160290 h 3154046"/>
              <a:gd name="connsiteX15" fmla="*/ 55560 w 111120"/>
              <a:gd name="connsiteY15" fmla="*/ 1728787 h 3154046"/>
              <a:gd name="connsiteX16" fmla="*/ 111120 w 111120"/>
              <a:gd name="connsiteY16" fmla="*/ 1794162 h 3154046"/>
              <a:gd name="connsiteX17" fmla="*/ 55560 w 111120"/>
              <a:gd name="connsiteY17" fmla="*/ 1859537 h 3154046"/>
              <a:gd name="connsiteX18" fmla="*/ 0 w 111120"/>
              <a:gd name="connsiteY18" fmla="*/ 1794162 h 3154046"/>
              <a:gd name="connsiteX19" fmla="*/ 55560 w 111120"/>
              <a:gd name="connsiteY19" fmla="*/ 1728787 h 3154046"/>
              <a:gd name="connsiteX20" fmla="*/ 55560 w 111120"/>
              <a:gd name="connsiteY20" fmla="*/ 1297284 h 3154046"/>
              <a:gd name="connsiteX21" fmla="*/ 111120 w 111120"/>
              <a:gd name="connsiteY21" fmla="*/ 1362659 h 3154046"/>
              <a:gd name="connsiteX22" fmla="*/ 55560 w 111120"/>
              <a:gd name="connsiteY22" fmla="*/ 1428034 h 3154046"/>
              <a:gd name="connsiteX23" fmla="*/ 0 w 111120"/>
              <a:gd name="connsiteY23" fmla="*/ 1362659 h 3154046"/>
              <a:gd name="connsiteX24" fmla="*/ 55560 w 111120"/>
              <a:gd name="connsiteY24" fmla="*/ 1297284 h 3154046"/>
              <a:gd name="connsiteX25" fmla="*/ 55560 w 111120"/>
              <a:gd name="connsiteY25" fmla="*/ 863600 h 3154046"/>
              <a:gd name="connsiteX26" fmla="*/ 111120 w 111120"/>
              <a:gd name="connsiteY26" fmla="*/ 928975 h 3154046"/>
              <a:gd name="connsiteX27" fmla="*/ 55560 w 111120"/>
              <a:gd name="connsiteY27" fmla="*/ 994350 h 3154046"/>
              <a:gd name="connsiteX28" fmla="*/ 0 w 111120"/>
              <a:gd name="connsiteY28" fmla="*/ 928975 h 3154046"/>
              <a:gd name="connsiteX29" fmla="*/ 55560 w 111120"/>
              <a:gd name="connsiteY29" fmla="*/ 863600 h 3154046"/>
              <a:gd name="connsiteX30" fmla="*/ 55560 w 111120"/>
              <a:gd name="connsiteY30" fmla="*/ 431800 h 3154046"/>
              <a:gd name="connsiteX31" fmla="*/ 111120 w 111120"/>
              <a:gd name="connsiteY31" fmla="*/ 497175 h 3154046"/>
              <a:gd name="connsiteX32" fmla="*/ 55560 w 111120"/>
              <a:gd name="connsiteY32" fmla="*/ 562550 h 3154046"/>
              <a:gd name="connsiteX33" fmla="*/ 0 w 111120"/>
              <a:gd name="connsiteY33" fmla="*/ 497175 h 3154046"/>
              <a:gd name="connsiteX34" fmla="*/ 55560 w 111120"/>
              <a:gd name="connsiteY34" fmla="*/ 431800 h 3154046"/>
              <a:gd name="connsiteX35" fmla="*/ 55560 w 111120"/>
              <a:gd name="connsiteY35" fmla="*/ 0 h 3154046"/>
              <a:gd name="connsiteX36" fmla="*/ 111120 w 111120"/>
              <a:gd name="connsiteY36" fmla="*/ 65375 h 3154046"/>
              <a:gd name="connsiteX37" fmla="*/ 55560 w 111120"/>
              <a:gd name="connsiteY37" fmla="*/ 130750 h 3154046"/>
              <a:gd name="connsiteX38" fmla="*/ 0 w 111120"/>
              <a:gd name="connsiteY38" fmla="*/ 65375 h 3154046"/>
              <a:gd name="connsiteX39" fmla="*/ 55560 w 111120"/>
              <a:gd name="connsiteY39" fmla="*/ 0 h 315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1120" h="3154046">
                <a:moveTo>
                  <a:pt x="55560" y="3023296"/>
                </a:moveTo>
                <a:cubicBezTo>
                  <a:pt x="86245" y="3023296"/>
                  <a:pt x="111120" y="3052565"/>
                  <a:pt x="111120" y="3088671"/>
                </a:cubicBezTo>
                <a:cubicBezTo>
                  <a:pt x="111120" y="3124777"/>
                  <a:pt x="86245" y="3154046"/>
                  <a:pt x="55560" y="3154046"/>
                </a:cubicBezTo>
                <a:cubicBezTo>
                  <a:pt x="24875" y="3154046"/>
                  <a:pt x="0" y="3124777"/>
                  <a:pt x="0" y="3088671"/>
                </a:cubicBezTo>
                <a:cubicBezTo>
                  <a:pt x="0" y="3052565"/>
                  <a:pt x="24875" y="3023296"/>
                  <a:pt x="55560" y="3023296"/>
                </a:cubicBezTo>
                <a:close/>
                <a:moveTo>
                  <a:pt x="55560" y="2591793"/>
                </a:moveTo>
                <a:cubicBezTo>
                  <a:pt x="86245" y="2591793"/>
                  <a:pt x="111120" y="2621062"/>
                  <a:pt x="111120" y="2657168"/>
                </a:cubicBezTo>
                <a:cubicBezTo>
                  <a:pt x="111120" y="2693274"/>
                  <a:pt x="86245" y="2722543"/>
                  <a:pt x="55560" y="2722543"/>
                </a:cubicBezTo>
                <a:cubicBezTo>
                  <a:pt x="24875" y="2722543"/>
                  <a:pt x="0" y="2693274"/>
                  <a:pt x="0" y="2657168"/>
                </a:cubicBezTo>
                <a:cubicBezTo>
                  <a:pt x="0" y="2621062"/>
                  <a:pt x="24875" y="2591793"/>
                  <a:pt x="55560" y="2591793"/>
                </a:cubicBezTo>
                <a:close/>
                <a:moveTo>
                  <a:pt x="55560" y="2160290"/>
                </a:moveTo>
                <a:cubicBezTo>
                  <a:pt x="86245" y="2160290"/>
                  <a:pt x="111120" y="2189559"/>
                  <a:pt x="111120" y="2225665"/>
                </a:cubicBezTo>
                <a:cubicBezTo>
                  <a:pt x="111120" y="2261771"/>
                  <a:pt x="86245" y="2291040"/>
                  <a:pt x="55560" y="2291040"/>
                </a:cubicBezTo>
                <a:cubicBezTo>
                  <a:pt x="24875" y="2291040"/>
                  <a:pt x="0" y="2261771"/>
                  <a:pt x="0" y="2225665"/>
                </a:cubicBezTo>
                <a:cubicBezTo>
                  <a:pt x="0" y="2189559"/>
                  <a:pt x="24875" y="2160290"/>
                  <a:pt x="55560" y="2160290"/>
                </a:cubicBezTo>
                <a:close/>
                <a:moveTo>
                  <a:pt x="55560" y="1728787"/>
                </a:moveTo>
                <a:cubicBezTo>
                  <a:pt x="86245" y="1728787"/>
                  <a:pt x="111120" y="1758056"/>
                  <a:pt x="111120" y="1794162"/>
                </a:cubicBezTo>
                <a:cubicBezTo>
                  <a:pt x="111120" y="1830268"/>
                  <a:pt x="86245" y="1859537"/>
                  <a:pt x="55560" y="1859537"/>
                </a:cubicBezTo>
                <a:cubicBezTo>
                  <a:pt x="24875" y="1859537"/>
                  <a:pt x="0" y="1830268"/>
                  <a:pt x="0" y="1794162"/>
                </a:cubicBezTo>
                <a:cubicBezTo>
                  <a:pt x="0" y="1758056"/>
                  <a:pt x="24875" y="1728787"/>
                  <a:pt x="55560" y="1728787"/>
                </a:cubicBezTo>
                <a:close/>
                <a:moveTo>
                  <a:pt x="55560" y="1297284"/>
                </a:moveTo>
                <a:cubicBezTo>
                  <a:pt x="86245" y="1297284"/>
                  <a:pt x="111120" y="1326553"/>
                  <a:pt x="111120" y="1362659"/>
                </a:cubicBezTo>
                <a:cubicBezTo>
                  <a:pt x="111120" y="1398765"/>
                  <a:pt x="86245" y="1428034"/>
                  <a:pt x="55560" y="1428034"/>
                </a:cubicBezTo>
                <a:cubicBezTo>
                  <a:pt x="24875" y="1428034"/>
                  <a:pt x="0" y="1398765"/>
                  <a:pt x="0" y="1362659"/>
                </a:cubicBezTo>
                <a:cubicBezTo>
                  <a:pt x="0" y="1326553"/>
                  <a:pt x="24875" y="1297284"/>
                  <a:pt x="55560" y="1297284"/>
                </a:cubicBezTo>
                <a:close/>
                <a:moveTo>
                  <a:pt x="55560" y="863600"/>
                </a:moveTo>
                <a:cubicBezTo>
                  <a:pt x="86245" y="863600"/>
                  <a:pt x="111120" y="892869"/>
                  <a:pt x="111120" y="928975"/>
                </a:cubicBezTo>
                <a:cubicBezTo>
                  <a:pt x="111120" y="965081"/>
                  <a:pt x="86245" y="994350"/>
                  <a:pt x="55560" y="994350"/>
                </a:cubicBezTo>
                <a:cubicBezTo>
                  <a:pt x="24875" y="994350"/>
                  <a:pt x="0" y="965081"/>
                  <a:pt x="0" y="928975"/>
                </a:cubicBezTo>
                <a:cubicBezTo>
                  <a:pt x="0" y="892869"/>
                  <a:pt x="24875" y="863600"/>
                  <a:pt x="55560" y="863600"/>
                </a:cubicBezTo>
                <a:close/>
                <a:moveTo>
                  <a:pt x="55560" y="431800"/>
                </a:moveTo>
                <a:cubicBezTo>
                  <a:pt x="86245" y="431800"/>
                  <a:pt x="111120" y="461069"/>
                  <a:pt x="111120" y="497175"/>
                </a:cubicBezTo>
                <a:cubicBezTo>
                  <a:pt x="111120" y="533281"/>
                  <a:pt x="86245" y="562550"/>
                  <a:pt x="55560" y="562550"/>
                </a:cubicBezTo>
                <a:cubicBezTo>
                  <a:pt x="24875" y="562550"/>
                  <a:pt x="0" y="533281"/>
                  <a:pt x="0" y="497175"/>
                </a:cubicBezTo>
                <a:cubicBezTo>
                  <a:pt x="0" y="461069"/>
                  <a:pt x="24875" y="431800"/>
                  <a:pt x="55560" y="431800"/>
                </a:cubicBezTo>
                <a:close/>
                <a:moveTo>
                  <a:pt x="55560" y="0"/>
                </a:moveTo>
                <a:cubicBezTo>
                  <a:pt x="86245" y="0"/>
                  <a:pt x="111120" y="29269"/>
                  <a:pt x="111120" y="65375"/>
                </a:cubicBezTo>
                <a:cubicBezTo>
                  <a:pt x="111120" y="101481"/>
                  <a:pt x="86245" y="130750"/>
                  <a:pt x="55560" y="130750"/>
                </a:cubicBezTo>
                <a:cubicBezTo>
                  <a:pt x="24875" y="130750"/>
                  <a:pt x="0" y="101481"/>
                  <a:pt x="0" y="65375"/>
                </a:cubicBezTo>
                <a:cubicBezTo>
                  <a:pt x="0" y="29269"/>
                  <a:pt x="24875" y="0"/>
                  <a:pt x="555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344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287" y="307761"/>
            <a:ext cx="10604377" cy="16581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5400" dirty="0">
                <a:solidFill>
                  <a:schemeClr val="accent2">
                    <a:lumMod val="50000"/>
                  </a:schemeClr>
                </a:solidFill>
              </a:rPr>
              <a:t>Działalność </a:t>
            </a:r>
            <a:r>
              <a:rPr lang="pl-PL" sz="5400" dirty="0" err="1">
                <a:solidFill>
                  <a:schemeClr val="accent2">
                    <a:lumMod val="50000"/>
                  </a:schemeClr>
                </a:solidFill>
              </a:rPr>
              <a:t>SzKW</a:t>
            </a:r>
            <a:r>
              <a:rPr lang="pl-PL" sz="5400" dirty="0">
                <a:solidFill>
                  <a:schemeClr val="accent2">
                    <a:lumMod val="50000"/>
                  </a:schemeClr>
                </a:solidFill>
              </a:rPr>
              <a:t> opiera się m.in. na: </a:t>
            </a:r>
          </a:p>
        </p:txBody>
      </p:sp>
      <p:sp>
        <p:nvSpPr>
          <p:cNvPr id="4" name="Prostokąt: jeden ścięty róg 3">
            <a:extLst>
              <a:ext uri="{FF2B5EF4-FFF2-40B4-BE49-F238E27FC236}">
                <a16:creationId xmlns:a16="http://schemas.microsoft.com/office/drawing/2014/main" xmlns="" id="{F2D151A5-14BD-94A9-5D87-ADA6AF1B4042}"/>
              </a:ext>
            </a:extLst>
          </p:cNvPr>
          <p:cNvSpPr/>
          <p:nvPr/>
        </p:nvSpPr>
        <p:spPr>
          <a:xfrm>
            <a:off x="650288" y="1965959"/>
            <a:ext cx="10429044" cy="4079734"/>
          </a:xfrm>
          <a:prstGeom prst="snip1Rect">
            <a:avLst/>
          </a:prstGeom>
          <a:solidFill>
            <a:schemeClr val="accent6"/>
          </a:solidFill>
          <a:ln>
            <a:noFill/>
          </a:ln>
          <a:effectLst>
            <a:outerShdw blurRad="190500"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2669" y="2290603"/>
            <a:ext cx="9601196" cy="360256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lphaLcPeriod"/>
            </a:pPr>
            <a:r>
              <a:rPr lang="pl-PL" sz="3200" dirty="0">
                <a:solidFill>
                  <a:schemeClr val="bg1"/>
                </a:solidFill>
              </a:rPr>
              <a:t>organizacji i wspieraniu zbiórek charytatywnych w szkole </a:t>
            </a:r>
            <a:br>
              <a:rPr lang="pl-PL" sz="3200" dirty="0">
                <a:solidFill>
                  <a:schemeClr val="bg1"/>
                </a:solidFill>
              </a:rPr>
            </a:br>
            <a:r>
              <a:rPr lang="pl-PL" sz="3200" dirty="0">
                <a:solidFill>
                  <a:schemeClr val="bg1"/>
                </a:solidFill>
              </a:rPr>
              <a:t>i poza nią; 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eriod"/>
            </a:pPr>
            <a:r>
              <a:rPr lang="pl-PL" sz="3200" dirty="0">
                <a:solidFill>
                  <a:schemeClr val="bg1"/>
                </a:solidFill>
              </a:rPr>
              <a:t>organizacji i wspieraniu wydarzeń sportowo-kulturalnych w szkole i poza nią;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eriod"/>
            </a:pPr>
            <a:r>
              <a:rPr lang="pl-PL" sz="3200" dirty="0">
                <a:solidFill>
                  <a:schemeClr val="bg1"/>
                </a:solidFill>
              </a:rPr>
              <a:t>pomocy naukowej kolegom słabszym z równoległej klasy lub klasy programowo niższej;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eriod"/>
            </a:pPr>
            <a:r>
              <a:rPr lang="pl-PL" sz="3200" dirty="0">
                <a:solidFill>
                  <a:schemeClr val="bg1"/>
                </a:solidFill>
              </a:rPr>
              <a:t>czytaniu bajek młodszym w oddziale przedszkolnym lub </a:t>
            </a:r>
            <a:br>
              <a:rPr lang="pl-PL" sz="3200" dirty="0">
                <a:solidFill>
                  <a:schemeClr val="bg1"/>
                </a:solidFill>
              </a:rPr>
            </a:br>
            <a:r>
              <a:rPr lang="pl-PL" sz="3200" dirty="0">
                <a:solidFill>
                  <a:schemeClr val="bg1"/>
                </a:solidFill>
              </a:rPr>
              <a:t>w świetlicy.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" t="2688" r="75309" b="51806"/>
          <a:stretch/>
        </p:blipFill>
        <p:spPr>
          <a:xfrm>
            <a:off x="10642596" y="477280"/>
            <a:ext cx="1422400" cy="1651001"/>
          </a:xfrm>
          <a:prstGeom prst="rect">
            <a:avLst/>
          </a:prstGeom>
        </p:spPr>
      </p:pic>
      <p:sp>
        <p:nvSpPr>
          <p:cNvPr id="6" name="Dowolny kształt 5"/>
          <p:cNvSpPr/>
          <p:nvPr/>
        </p:nvSpPr>
        <p:spPr>
          <a:xfrm>
            <a:off x="831171" y="2128281"/>
            <a:ext cx="134029" cy="3218419"/>
          </a:xfrm>
          <a:custGeom>
            <a:avLst/>
            <a:gdLst>
              <a:gd name="connsiteX0" fmla="*/ 55560 w 111120"/>
              <a:gd name="connsiteY0" fmla="*/ 3023296 h 3154046"/>
              <a:gd name="connsiteX1" fmla="*/ 111120 w 111120"/>
              <a:gd name="connsiteY1" fmla="*/ 3088671 h 3154046"/>
              <a:gd name="connsiteX2" fmla="*/ 55560 w 111120"/>
              <a:gd name="connsiteY2" fmla="*/ 3154046 h 3154046"/>
              <a:gd name="connsiteX3" fmla="*/ 0 w 111120"/>
              <a:gd name="connsiteY3" fmla="*/ 3088671 h 3154046"/>
              <a:gd name="connsiteX4" fmla="*/ 55560 w 111120"/>
              <a:gd name="connsiteY4" fmla="*/ 3023296 h 3154046"/>
              <a:gd name="connsiteX5" fmla="*/ 55560 w 111120"/>
              <a:gd name="connsiteY5" fmla="*/ 2591793 h 3154046"/>
              <a:gd name="connsiteX6" fmla="*/ 111120 w 111120"/>
              <a:gd name="connsiteY6" fmla="*/ 2657168 h 3154046"/>
              <a:gd name="connsiteX7" fmla="*/ 55560 w 111120"/>
              <a:gd name="connsiteY7" fmla="*/ 2722543 h 3154046"/>
              <a:gd name="connsiteX8" fmla="*/ 0 w 111120"/>
              <a:gd name="connsiteY8" fmla="*/ 2657168 h 3154046"/>
              <a:gd name="connsiteX9" fmla="*/ 55560 w 111120"/>
              <a:gd name="connsiteY9" fmla="*/ 2591793 h 3154046"/>
              <a:gd name="connsiteX10" fmla="*/ 55560 w 111120"/>
              <a:gd name="connsiteY10" fmla="*/ 2160290 h 3154046"/>
              <a:gd name="connsiteX11" fmla="*/ 111120 w 111120"/>
              <a:gd name="connsiteY11" fmla="*/ 2225665 h 3154046"/>
              <a:gd name="connsiteX12" fmla="*/ 55560 w 111120"/>
              <a:gd name="connsiteY12" fmla="*/ 2291040 h 3154046"/>
              <a:gd name="connsiteX13" fmla="*/ 0 w 111120"/>
              <a:gd name="connsiteY13" fmla="*/ 2225665 h 3154046"/>
              <a:gd name="connsiteX14" fmla="*/ 55560 w 111120"/>
              <a:gd name="connsiteY14" fmla="*/ 2160290 h 3154046"/>
              <a:gd name="connsiteX15" fmla="*/ 55560 w 111120"/>
              <a:gd name="connsiteY15" fmla="*/ 1728787 h 3154046"/>
              <a:gd name="connsiteX16" fmla="*/ 111120 w 111120"/>
              <a:gd name="connsiteY16" fmla="*/ 1794162 h 3154046"/>
              <a:gd name="connsiteX17" fmla="*/ 55560 w 111120"/>
              <a:gd name="connsiteY17" fmla="*/ 1859537 h 3154046"/>
              <a:gd name="connsiteX18" fmla="*/ 0 w 111120"/>
              <a:gd name="connsiteY18" fmla="*/ 1794162 h 3154046"/>
              <a:gd name="connsiteX19" fmla="*/ 55560 w 111120"/>
              <a:gd name="connsiteY19" fmla="*/ 1728787 h 3154046"/>
              <a:gd name="connsiteX20" fmla="*/ 55560 w 111120"/>
              <a:gd name="connsiteY20" fmla="*/ 1297284 h 3154046"/>
              <a:gd name="connsiteX21" fmla="*/ 111120 w 111120"/>
              <a:gd name="connsiteY21" fmla="*/ 1362659 h 3154046"/>
              <a:gd name="connsiteX22" fmla="*/ 55560 w 111120"/>
              <a:gd name="connsiteY22" fmla="*/ 1428034 h 3154046"/>
              <a:gd name="connsiteX23" fmla="*/ 0 w 111120"/>
              <a:gd name="connsiteY23" fmla="*/ 1362659 h 3154046"/>
              <a:gd name="connsiteX24" fmla="*/ 55560 w 111120"/>
              <a:gd name="connsiteY24" fmla="*/ 1297284 h 3154046"/>
              <a:gd name="connsiteX25" fmla="*/ 55560 w 111120"/>
              <a:gd name="connsiteY25" fmla="*/ 863600 h 3154046"/>
              <a:gd name="connsiteX26" fmla="*/ 111120 w 111120"/>
              <a:gd name="connsiteY26" fmla="*/ 928975 h 3154046"/>
              <a:gd name="connsiteX27" fmla="*/ 55560 w 111120"/>
              <a:gd name="connsiteY27" fmla="*/ 994350 h 3154046"/>
              <a:gd name="connsiteX28" fmla="*/ 0 w 111120"/>
              <a:gd name="connsiteY28" fmla="*/ 928975 h 3154046"/>
              <a:gd name="connsiteX29" fmla="*/ 55560 w 111120"/>
              <a:gd name="connsiteY29" fmla="*/ 863600 h 3154046"/>
              <a:gd name="connsiteX30" fmla="*/ 55560 w 111120"/>
              <a:gd name="connsiteY30" fmla="*/ 431800 h 3154046"/>
              <a:gd name="connsiteX31" fmla="*/ 111120 w 111120"/>
              <a:gd name="connsiteY31" fmla="*/ 497175 h 3154046"/>
              <a:gd name="connsiteX32" fmla="*/ 55560 w 111120"/>
              <a:gd name="connsiteY32" fmla="*/ 562550 h 3154046"/>
              <a:gd name="connsiteX33" fmla="*/ 0 w 111120"/>
              <a:gd name="connsiteY33" fmla="*/ 497175 h 3154046"/>
              <a:gd name="connsiteX34" fmla="*/ 55560 w 111120"/>
              <a:gd name="connsiteY34" fmla="*/ 431800 h 3154046"/>
              <a:gd name="connsiteX35" fmla="*/ 55560 w 111120"/>
              <a:gd name="connsiteY35" fmla="*/ 0 h 3154046"/>
              <a:gd name="connsiteX36" fmla="*/ 111120 w 111120"/>
              <a:gd name="connsiteY36" fmla="*/ 65375 h 3154046"/>
              <a:gd name="connsiteX37" fmla="*/ 55560 w 111120"/>
              <a:gd name="connsiteY37" fmla="*/ 130750 h 3154046"/>
              <a:gd name="connsiteX38" fmla="*/ 0 w 111120"/>
              <a:gd name="connsiteY38" fmla="*/ 65375 h 3154046"/>
              <a:gd name="connsiteX39" fmla="*/ 55560 w 111120"/>
              <a:gd name="connsiteY39" fmla="*/ 0 h 315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1120" h="3154046">
                <a:moveTo>
                  <a:pt x="55560" y="3023296"/>
                </a:moveTo>
                <a:cubicBezTo>
                  <a:pt x="86245" y="3023296"/>
                  <a:pt x="111120" y="3052565"/>
                  <a:pt x="111120" y="3088671"/>
                </a:cubicBezTo>
                <a:cubicBezTo>
                  <a:pt x="111120" y="3124777"/>
                  <a:pt x="86245" y="3154046"/>
                  <a:pt x="55560" y="3154046"/>
                </a:cubicBezTo>
                <a:cubicBezTo>
                  <a:pt x="24875" y="3154046"/>
                  <a:pt x="0" y="3124777"/>
                  <a:pt x="0" y="3088671"/>
                </a:cubicBezTo>
                <a:cubicBezTo>
                  <a:pt x="0" y="3052565"/>
                  <a:pt x="24875" y="3023296"/>
                  <a:pt x="55560" y="3023296"/>
                </a:cubicBezTo>
                <a:close/>
                <a:moveTo>
                  <a:pt x="55560" y="2591793"/>
                </a:moveTo>
                <a:cubicBezTo>
                  <a:pt x="86245" y="2591793"/>
                  <a:pt x="111120" y="2621062"/>
                  <a:pt x="111120" y="2657168"/>
                </a:cubicBezTo>
                <a:cubicBezTo>
                  <a:pt x="111120" y="2693274"/>
                  <a:pt x="86245" y="2722543"/>
                  <a:pt x="55560" y="2722543"/>
                </a:cubicBezTo>
                <a:cubicBezTo>
                  <a:pt x="24875" y="2722543"/>
                  <a:pt x="0" y="2693274"/>
                  <a:pt x="0" y="2657168"/>
                </a:cubicBezTo>
                <a:cubicBezTo>
                  <a:pt x="0" y="2621062"/>
                  <a:pt x="24875" y="2591793"/>
                  <a:pt x="55560" y="2591793"/>
                </a:cubicBezTo>
                <a:close/>
                <a:moveTo>
                  <a:pt x="55560" y="2160290"/>
                </a:moveTo>
                <a:cubicBezTo>
                  <a:pt x="86245" y="2160290"/>
                  <a:pt x="111120" y="2189559"/>
                  <a:pt x="111120" y="2225665"/>
                </a:cubicBezTo>
                <a:cubicBezTo>
                  <a:pt x="111120" y="2261771"/>
                  <a:pt x="86245" y="2291040"/>
                  <a:pt x="55560" y="2291040"/>
                </a:cubicBezTo>
                <a:cubicBezTo>
                  <a:pt x="24875" y="2291040"/>
                  <a:pt x="0" y="2261771"/>
                  <a:pt x="0" y="2225665"/>
                </a:cubicBezTo>
                <a:cubicBezTo>
                  <a:pt x="0" y="2189559"/>
                  <a:pt x="24875" y="2160290"/>
                  <a:pt x="55560" y="2160290"/>
                </a:cubicBezTo>
                <a:close/>
                <a:moveTo>
                  <a:pt x="55560" y="1728787"/>
                </a:moveTo>
                <a:cubicBezTo>
                  <a:pt x="86245" y="1728787"/>
                  <a:pt x="111120" y="1758056"/>
                  <a:pt x="111120" y="1794162"/>
                </a:cubicBezTo>
                <a:cubicBezTo>
                  <a:pt x="111120" y="1830268"/>
                  <a:pt x="86245" y="1859537"/>
                  <a:pt x="55560" y="1859537"/>
                </a:cubicBezTo>
                <a:cubicBezTo>
                  <a:pt x="24875" y="1859537"/>
                  <a:pt x="0" y="1830268"/>
                  <a:pt x="0" y="1794162"/>
                </a:cubicBezTo>
                <a:cubicBezTo>
                  <a:pt x="0" y="1758056"/>
                  <a:pt x="24875" y="1728787"/>
                  <a:pt x="55560" y="1728787"/>
                </a:cubicBezTo>
                <a:close/>
                <a:moveTo>
                  <a:pt x="55560" y="1297284"/>
                </a:moveTo>
                <a:cubicBezTo>
                  <a:pt x="86245" y="1297284"/>
                  <a:pt x="111120" y="1326553"/>
                  <a:pt x="111120" y="1362659"/>
                </a:cubicBezTo>
                <a:cubicBezTo>
                  <a:pt x="111120" y="1398765"/>
                  <a:pt x="86245" y="1428034"/>
                  <a:pt x="55560" y="1428034"/>
                </a:cubicBezTo>
                <a:cubicBezTo>
                  <a:pt x="24875" y="1428034"/>
                  <a:pt x="0" y="1398765"/>
                  <a:pt x="0" y="1362659"/>
                </a:cubicBezTo>
                <a:cubicBezTo>
                  <a:pt x="0" y="1326553"/>
                  <a:pt x="24875" y="1297284"/>
                  <a:pt x="55560" y="1297284"/>
                </a:cubicBezTo>
                <a:close/>
                <a:moveTo>
                  <a:pt x="55560" y="863600"/>
                </a:moveTo>
                <a:cubicBezTo>
                  <a:pt x="86245" y="863600"/>
                  <a:pt x="111120" y="892869"/>
                  <a:pt x="111120" y="928975"/>
                </a:cubicBezTo>
                <a:cubicBezTo>
                  <a:pt x="111120" y="965081"/>
                  <a:pt x="86245" y="994350"/>
                  <a:pt x="55560" y="994350"/>
                </a:cubicBezTo>
                <a:cubicBezTo>
                  <a:pt x="24875" y="994350"/>
                  <a:pt x="0" y="965081"/>
                  <a:pt x="0" y="928975"/>
                </a:cubicBezTo>
                <a:cubicBezTo>
                  <a:pt x="0" y="892869"/>
                  <a:pt x="24875" y="863600"/>
                  <a:pt x="55560" y="863600"/>
                </a:cubicBezTo>
                <a:close/>
                <a:moveTo>
                  <a:pt x="55560" y="431800"/>
                </a:moveTo>
                <a:cubicBezTo>
                  <a:pt x="86245" y="431800"/>
                  <a:pt x="111120" y="461069"/>
                  <a:pt x="111120" y="497175"/>
                </a:cubicBezTo>
                <a:cubicBezTo>
                  <a:pt x="111120" y="533281"/>
                  <a:pt x="86245" y="562550"/>
                  <a:pt x="55560" y="562550"/>
                </a:cubicBezTo>
                <a:cubicBezTo>
                  <a:pt x="24875" y="562550"/>
                  <a:pt x="0" y="533281"/>
                  <a:pt x="0" y="497175"/>
                </a:cubicBezTo>
                <a:cubicBezTo>
                  <a:pt x="0" y="461069"/>
                  <a:pt x="24875" y="431800"/>
                  <a:pt x="55560" y="431800"/>
                </a:cubicBezTo>
                <a:close/>
                <a:moveTo>
                  <a:pt x="55560" y="0"/>
                </a:moveTo>
                <a:cubicBezTo>
                  <a:pt x="86245" y="0"/>
                  <a:pt x="111120" y="29269"/>
                  <a:pt x="111120" y="65375"/>
                </a:cubicBezTo>
                <a:cubicBezTo>
                  <a:pt x="111120" y="101481"/>
                  <a:pt x="86245" y="130750"/>
                  <a:pt x="55560" y="130750"/>
                </a:cubicBezTo>
                <a:cubicBezTo>
                  <a:pt x="24875" y="130750"/>
                  <a:pt x="0" y="101481"/>
                  <a:pt x="0" y="65375"/>
                </a:cubicBezTo>
                <a:cubicBezTo>
                  <a:pt x="0" y="29269"/>
                  <a:pt x="24875" y="0"/>
                  <a:pt x="555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Dowolny kształt 6"/>
          <p:cNvSpPr/>
          <p:nvPr/>
        </p:nvSpPr>
        <p:spPr>
          <a:xfrm>
            <a:off x="831171" y="2566677"/>
            <a:ext cx="134029" cy="3218419"/>
          </a:xfrm>
          <a:custGeom>
            <a:avLst/>
            <a:gdLst>
              <a:gd name="connsiteX0" fmla="*/ 55560 w 111120"/>
              <a:gd name="connsiteY0" fmla="*/ 3023296 h 3154046"/>
              <a:gd name="connsiteX1" fmla="*/ 111120 w 111120"/>
              <a:gd name="connsiteY1" fmla="*/ 3088671 h 3154046"/>
              <a:gd name="connsiteX2" fmla="*/ 55560 w 111120"/>
              <a:gd name="connsiteY2" fmla="*/ 3154046 h 3154046"/>
              <a:gd name="connsiteX3" fmla="*/ 0 w 111120"/>
              <a:gd name="connsiteY3" fmla="*/ 3088671 h 3154046"/>
              <a:gd name="connsiteX4" fmla="*/ 55560 w 111120"/>
              <a:gd name="connsiteY4" fmla="*/ 3023296 h 3154046"/>
              <a:gd name="connsiteX5" fmla="*/ 55560 w 111120"/>
              <a:gd name="connsiteY5" fmla="*/ 2591793 h 3154046"/>
              <a:gd name="connsiteX6" fmla="*/ 111120 w 111120"/>
              <a:gd name="connsiteY6" fmla="*/ 2657168 h 3154046"/>
              <a:gd name="connsiteX7" fmla="*/ 55560 w 111120"/>
              <a:gd name="connsiteY7" fmla="*/ 2722543 h 3154046"/>
              <a:gd name="connsiteX8" fmla="*/ 0 w 111120"/>
              <a:gd name="connsiteY8" fmla="*/ 2657168 h 3154046"/>
              <a:gd name="connsiteX9" fmla="*/ 55560 w 111120"/>
              <a:gd name="connsiteY9" fmla="*/ 2591793 h 3154046"/>
              <a:gd name="connsiteX10" fmla="*/ 55560 w 111120"/>
              <a:gd name="connsiteY10" fmla="*/ 2160290 h 3154046"/>
              <a:gd name="connsiteX11" fmla="*/ 111120 w 111120"/>
              <a:gd name="connsiteY11" fmla="*/ 2225665 h 3154046"/>
              <a:gd name="connsiteX12" fmla="*/ 55560 w 111120"/>
              <a:gd name="connsiteY12" fmla="*/ 2291040 h 3154046"/>
              <a:gd name="connsiteX13" fmla="*/ 0 w 111120"/>
              <a:gd name="connsiteY13" fmla="*/ 2225665 h 3154046"/>
              <a:gd name="connsiteX14" fmla="*/ 55560 w 111120"/>
              <a:gd name="connsiteY14" fmla="*/ 2160290 h 3154046"/>
              <a:gd name="connsiteX15" fmla="*/ 55560 w 111120"/>
              <a:gd name="connsiteY15" fmla="*/ 1728787 h 3154046"/>
              <a:gd name="connsiteX16" fmla="*/ 111120 w 111120"/>
              <a:gd name="connsiteY16" fmla="*/ 1794162 h 3154046"/>
              <a:gd name="connsiteX17" fmla="*/ 55560 w 111120"/>
              <a:gd name="connsiteY17" fmla="*/ 1859537 h 3154046"/>
              <a:gd name="connsiteX18" fmla="*/ 0 w 111120"/>
              <a:gd name="connsiteY18" fmla="*/ 1794162 h 3154046"/>
              <a:gd name="connsiteX19" fmla="*/ 55560 w 111120"/>
              <a:gd name="connsiteY19" fmla="*/ 1728787 h 3154046"/>
              <a:gd name="connsiteX20" fmla="*/ 55560 w 111120"/>
              <a:gd name="connsiteY20" fmla="*/ 1297284 h 3154046"/>
              <a:gd name="connsiteX21" fmla="*/ 111120 w 111120"/>
              <a:gd name="connsiteY21" fmla="*/ 1362659 h 3154046"/>
              <a:gd name="connsiteX22" fmla="*/ 55560 w 111120"/>
              <a:gd name="connsiteY22" fmla="*/ 1428034 h 3154046"/>
              <a:gd name="connsiteX23" fmla="*/ 0 w 111120"/>
              <a:gd name="connsiteY23" fmla="*/ 1362659 h 3154046"/>
              <a:gd name="connsiteX24" fmla="*/ 55560 w 111120"/>
              <a:gd name="connsiteY24" fmla="*/ 1297284 h 3154046"/>
              <a:gd name="connsiteX25" fmla="*/ 55560 w 111120"/>
              <a:gd name="connsiteY25" fmla="*/ 863600 h 3154046"/>
              <a:gd name="connsiteX26" fmla="*/ 111120 w 111120"/>
              <a:gd name="connsiteY26" fmla="*/ 928975 h 3154046"/>
              <a:gd name="connsiteX27" fmla="*/ 55560 w 111120"/>
              <a:gd name="connsiteY27" fmla="*/ 994350 h 3154046"/>
              <a:gd name="connsiteX28" fmla="*/ 0 w 111120"/>
              <a:gd name="connsiteY28" fmla="*/ 928975 h 3154046"/>
              <a:gd name="connsiteX29" fmla="*/ 55560 w 111120"/>
              <a:gd name="connsiteY29" fmla="*/ 863600 h 3154046"/>
              <a:gd name="connsiteX30" fmla="*/ 55560 w 111120"/>
              <a:gd name="connsiteY30" fmla="*/ 431800 h 3154046"/>
              <a:gd name="connsiteX31" fmla="*/ 111120 w 111120"/>
              <a:gd name="connsiteY31" fmla="*/ 497175 h 3154046"/>
              <a:gd name="connsiteX32" fmla="*/ 55560 w 111120"/>
              <a:gd name="connsiteY32" fmla="*/ 562550 h 3154046"/>
              <a:gd name="connsiteX33" fmla="*/ 0 w 111120"/>
              <a:gd name="connsiteY33" fmla="*/ 497175 h 3154046"/>
              <a:gd name="connsiteX34" fmla="*/ 55560 w 111120"/>
              <a:gd name="connsiteY34" fmla="*/ 431800 h 3154046"/>
              <a:gd name="connsiteX35" fmla="*/ 55560 w 111120"/>
              <a:gd name="connsiteY35" fmla="*/ 0 h 3154046"/>
              <a:gd name="connsiteX36" fmla="*/ 111120 w 111120"/>
              <a:gd name="connsiteY36" fmla="*/ 65375 h 3154046"/>
              <a:gd name="connsiteX37" fmla="*/ 55560 w 111120"/>
              <a:gd name="connsiteY37" fmla="*/ 130750 h 3154046"/>
              <a:gd name="connsiteX38" fmla="*/ 0 w 111120"/>
              <a:gd name="connsiteY38" fmla="*/ 65375 h 3154046"/>
              <a:gd name="connsiteX39" fmla="*/ 55560 w 111120"/>
              <a:gd name="connsiteY39" fmla="*/ 0 h 315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1120" h="3154046">
                <a:moveTo>
                  <a:pt x="55560" y="3023296"/>
                </a:moveTo>
                <a:cubicBezTo>
                  <a:pt x="86245" y="3023296"/>
                  <a:pt x="111120" y="3052565"/>
                  <a:pt x="111120" y="3088671"/>
                </a:cubicBezTo>
                <a:cubicBezTo>
                  <a:pt x="111120" y="3124777"/>
                  <a:pt x="86245" y="3154046"/>
                  <a:pt x="55560" y="3154046"/>
                </a:cubicBezTo>
                <a:cubicBezTo>
                  <a:pt x="24875" y="3154046"/>
                  <a:pt x="0" y="3124777"/>
                  <a:pt x="0" y="3088671"/>
                </a:cubicBezTo>
                <a:cubicBezTo>
                  <a:pt x="0" y="3052565"/>
                  <a:pt x="24875" y="3023296"/>
                  <a:pt x="55560" y="3023296"/>
                </a:cubicBezTo>
                <a:close/>
                <a:moveTo>
                  <a:pt x="55560" y="2591793"/>
                </a:moveTo>
                <a:cubicBezTo>
                  <a:pt x="86245" y="2591793"/>
                  <a:pt x="111120" y="2621062"/>
                  <a:pt x="111120" y="2657168"/>
                </a:cubicBezTo>
                <a:cubicBezTo>
                  <a:pt x="111120" y="2693274"/>
                  <a:pt x="86245" y="2722543"/>
                  <a:pt x="55560" y="2722543"/>
                </a:cubicBezTo>
                <a:cubicBezTo>
                  <a:pt x="24875" y="2722543"/>
                  <a:pt x="0" y="2693274"/>
                  <a:pt x="0" y="2657168"/>
                </a:cubicBezTo>
                <a:cubicBezTo>
                  <a:pt x="0" y="2621062"/>
                  <a:pt x="24875" y="2591793"/>
                  <a:pt x="55560" y="2591793"/>
                </a:cubicBezTo>
                <a:close/>
                <a:moveTo>
                  <a:pt x="55560" y="2160290"/>
                </a:moveTo>
                <a:cubicBezTo>
                  <a:pt x="86245" y="2160290"/>
                  <a:pt x="111120" y="2189559"/>
                  <a:pt x="111120" y="2225665"/>
                </a:cubicBezTo>
                <a:cubicBezTo>
                  <a:pt x="111120" y="2261771"/>
                  <a:pt x="86245" y="2291040"/>
                  <a:pt x="55560" y="2291040"/>
                </a:cubicBezTo>
                <a:cubicBezTo>
                  <a:pt x="24875" y="2291040"/>
                  <a:pt x="0" y="2261771"/>
                  <a:pt x="0" y="2225665"/>
                </a:cubicBezTo>
                <a:cubicBezTo>
                  <a:pt x="0" y="2189559"/>
                  <a:pt x="24875" y="2160290"/>
                  <a:pt x="55560" y="2160290"/>
                </a:cubicBezTo>
                <a:close/>
                <a:moveTo>
                  <a:pt x="55560" y="1728787"/>
                </a:moveTo>
                <a:cubicBezTo>
                  <a:pt x="86245" y="1728787"/>
                  <a:pt x="111120" y="1758056"/>
                  <a:pt x="111120" y="1794162"/>
                </a:cubicBezTo>
                <a:cubicBezTo>
                  <a:pt x="111120" y="1830268"/>
                  <a:pt x="86245" y="1859537"/>
                  <a:pt x="55560" y="1859537"/>
                </a:cubicBezTo>
                <a:cubicBezTo>
                  <a:pt x="24875" y="1859537"/>
                  <a:pt x="0" y="1830268"/>
                  <a:pt x="0" y="1794162"/>
                </a:cubicBezTo>
                <a:cubicBezTo>
                  <a:pt x="0" y="1758056"/>
                  <a:pt x="24875" y="1728787"/>
                  <a:pt x="55560" y="1728787"/>
                </a:cubicBezTo>
                <a:close/>
                <a:moveTo>
                  <a:pt x="55560" y="1297284"/>
                </a:moveTo>
                <a:cubicBezTo>
                  <a:pt x="86245" y="1297284"/>
                  <a:pt x="111120" y="1326553"/>
                  <a:pt x="111120" y="1362659"/>
                </a:cubicBezTo>
                <a:cubicBezTo>
                  <a:pt x="111120" y="1398765"/>
                  <a:pt x="86245" y="1428034"/>
                  <a:pt x="55560" y="1428034"/>
                </a:cubicBezTo>
                <a:cubicBezTo>
                  <a:pt x="24875" y="1428034"/>
                  <a:pt x="0" y="1398765"/>
                  <a:pt x="0" y="1362659"/>
                </a:cubicBezTo>
                <a:cubicBezTo>
                  <a:pt x="0" y="1326553"/>
                  <a:pt x="24875" y="1297284"/>
                  <a:pt x="55560" y="1297284"/>
                </a:cubicBezTo>
                <a:close/>
                <a:moveTo>
                  <a:pt x="55560" y="863600"/>
                </a:moveTo>
                <a:cubicBezTo>
                  <a:pt x="86245" y="863600"/>
                  <a:pt x="111120" y="892869"/>
                  <a:pt x="111120" y="928975"/>
                </a:cubicBezTo>
                <a:cubicBezTo>
                  <a:pt x="111120" y="965081"/>
                  <a:pt x="86245" y="994350"/>
                  <a:pt x="55560" y="994350"/>
                </a:cubicBezTo>
                <a:cubicBezTo>
                  <a:pt x="24875" y="994350"/>
                  <a:pt x="0" y="965081"/>
                  <a:pt x="0" y="928975"/>
                </a:cubicBezTo>
                <a:cubicBezTo>
                  <a:pt x="0" y="892869"/>
                  <a:pt x="24875" y="863600"/>
                  <a:pt x="55560" y="863600"/>
                </a:cubicBezTo>
                <a:close/>
                <a:moveTo>
                  <a:pt x="55560" y="431800"/>
                </a:moveTo>
                <a:cubicBezTo>
                  <a:pt x="86245" y="431800"/>
                  <a:pt x="111120" y="461069"/>
                  <a:pt x="111120" y="497175"/>
                </a:cubicBezTo>
                <a:cubicBezTo>
                  <a:pt x="111120" y="533281"/>
                  <a:pt x="86245" y="562550"/>
                  <a:pt x="55560" y="562550"/>
                </a:cubicBezTo>
                <a:cubicBezTo>
                  <a:pt x="24875" y="562550"/>
                  <a:pt x="0" y="533281"/>
                  <a:pt x="0" y="497175"/>
                </a:cubicBezTo>
                <a:cubicBezTo>
                  <a:pt x="0" y="461069"/>
                  <a:pt x="24875" y="431800"/>
                  <a:pt x="55560" y="431800"/>
                </a:cubicBezTo>
                <a:close/>
                <a:moveTo>
                  <a:pt x="55560" y="0"/>
                </a:moveTo>
                <a:cubicBezTo>
                  <a:pt x="86245" y="0"/>
                  <a:pt x="111120" y="29269"/>
                  <a:pt x="111120" y="65375"/>
                </a:cubicBezTo>
                <a:cubicBezTo>
                  <a:pt x="111120" y="101481"/>
                  <a:pt x="86245" y="130750"/>
                  <a:pt x="55560" y="130750"/>
                </a:cubicBezTo>
                <a:cubicBezTo>
                  <a:pt x="24875" y="130750"/>
                  <a:pt x="0" y="101481"/>
                  <a:pt x="0" y="65375"/>
                </a:cubicBezTo>
                <a:cubicBezTo>
                  <a:pt x="0" y="29269"/>
                  <a:pt x="24875" y="0"/>
                  <a:pt x="555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40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Wielkomiejs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TM03457491[[fn=Wielkomiejski]]</Template>
  <TotalTime>456</TotalTime>
  <Words>340</Words>
  <Application>Microsoft Office PowerPoint</Application>
  <PresentationFormat>Panoramiczny</PresentationFormat>
  <Paragraphs>60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Wielkomiejski</vt:lpstr>
      <vt:lpstr>Prezentacja programu PowerPoint</vt:lpstr>
      <vt:lpstr>Czym jest wolontariat?</vt:lpstr>
      <vt:lpstr>Kim jest wolontariusz?</vt:lpstr>
      <vt:lpstr>Określenie bezpłatna nie oznacza bezinteresowna, lecz bez wynagrodzenia materialnego.</vt:lpstr>
      <vt:lpstr>Prezentacja programu PowerPoint</vt:lpstr>
      <vt:lpstr>Prezentacja programu PowerPoint</vt:lpstr>
      <vt:lpstr>Prezentacja programu PowerPoint</vt:lpstr>
      <vt:lpstr>W czasie wykonywania świadczeń Wolontariusz pozostaje pod nadzorem Opiekuna, innego nauczyciela/nauczycielki lub przedstawiciela/przedstawicielki Zewnętrznego Organizatora Wolontariatu, na rzecz której wykonywane są świadczenia wolontariackie. </vt:lpstr>
      <vt:lpstr>Działalność SzKW opiera się m.in. na: </vt:lpstr>
      <vt:lpstr>Wolontariuszem w SzKW może być osoba, która:</vt:lpstr>
      <vt:lpstr>Wolontariusze są zobowiązani do: </vt:lpstr>
      <vt:lpstr>Zasady przyznawania wpisu na świadectwie ukończenia szkoły  za wolontariat:</vt:lpstr>
      <vt:lpstr>Zasady przejściowe dla klas 7 i 8 w roku szkolnym 2023/2024:</vt:lpstr>
      <vt:lpstr>Wolontariat poza szkołą:</vt:lpstr>
      <vt:lpstr>Gdzie można się udzielać?</vt:lpstr>
      <vt:lpstr>Gdzie można się udzielać?</vt:lpstr>
      <vt:lpstr>Prezentacja programu PowerPoint</vt:lpstr>
    </vt:vector>
  </TitlesOfParts>
  <Company>Szkoła Podstawowa nr 28 w Warszawie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Szkolny Klub Wolontariatu</dc:title>
  <dc:creator>Balasińska Agnieszka</dc:creator>
  <cp:lastModifiedBy>Balasińska Agnieszka</cp:lastModifiedBy>
  <cp:revision>26</cp:revision>
  <dcterms:created xsi:type="dcterms:W3CDTF">2021-09-14T10:49:55Z</dcterms:created>
  <dcterms:modified xsi:type="dcterms:W3CDTF">2023-10-03T12:59:11Z</dcterms:modified>
</cp:coreProperties>
</file>